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7" r:id="rId5"/>
    <p:sldMasterId id="21474837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Barlow ExtraLight"/>
      <p:regular r:id="rId62"/>
      <p:bold r:id="rId63"/>
      <p:italic r:id="rId64"/>
      <p:boldItalic r:id="rId65"/>
    </p:embeddedFont>
    <p:embeddedFont>
      <p:font typeface="Hepta Slab Medium"/>
      <p:regular r:id="rId66"/>
      <p:bold r:id="rId67"/>
    </p:embeddedFont>
    <p:embeddedFont>
      <p:font typeface="Crimson Pro Medium"/>
      <p:regular r:id="rId68"/>
      <p:bold r:id="rId69"/>
      <p:italic r:id="rId70"/>
      <p:boldItalic r:id="rId71"/>
    </p:embeddedFont>
    <p:embeddedFont>
      <p:font typeface="Space Grotesk SemiBold"/>
      <p:regular r:id="rId72"/>
      <p:bold r:id="rId73"/>
    </p:embeddedFont>
    <p:embeddedFont>
      <p:font typeface="Barlow"/>
      <p:regular r:id="rId74"/>
      <p:bold r:id="rId75"/>
      <p:italic r:id="rId76"/>
      <p:boldItalic r:id="rId77"/>
    </p:embeddedFont>
    <p:embeddedFont>
      <p:font typeface="Space Grotesk"/>
      <p:regular r:id="rId78"/>
      <p:bold r:id="rId79"/>
    </p:embeddedFont>
    <p:embeddedFont>
      <p:font typeface="Hepta Slab Light"/>
      <p:regular r:id="rId80"/>
      <p:bold r:id="rId81"/>
    </p:embeddedFont>
    <p:embeddedFont>
      <p:font typeface="Hepta Slab"/>
      <p:regular r:id="rId82"/>
      <p:bold r:id="rId83"/>
    </p:embeddedFont>
    <p:embeddedFont>
      <p:font typeface="Barlow Medium"/>
      <p:regular r:id="rId84"/>
      <p:bold r:id="rId85"/>
      <p:italic r:id="rId86"/>
      <p:boldItalic r:id="rId87"/>
    </p:embeddedFont>
    <p:embeddedFont>
      <p:font typeface="Crimson Pro"/>
      <p:regular r:id="rId88"/>
      <p:bold r:id="rId89"/>
      <p:italic r:id="rId90"/>
      <p:boldItalic r:id="rId91"/>
    </p:embeddedFont>
    <p:embeddedFont>
      <p:font typeface="Space Grotesk Medium"/>
      <p:regular r:id="rId92"/>
      <p:bold r:id="rId93"/>
    </p:embeddedFont>
    <p:embeddedFont>
      <p:font typeface="Barlow 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593DCA-FC73-409D-BCBB-078E061B7FD0}">
  <a:tblStyle styleId="{24593DCA-FC73-409D-BCBB-078E061B7F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DB331A0-CB69-4E3E-9C75-742C252CF77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BarlowLight-bold.fntdata"/><Relationship Id="rId94" Type="http://schemas.openxmlformats.org/officeDocument/2006/relationships/font" Target="fonts/BarlowLight-regular.fntdata"/><Relationship Id="rId97" Type="http://schemas.openxmlformats.org/officeDocument/2006/relationships/font" Target="fonts/BarlowLight-boldItalic.fntdata"/><Relationship Id="rId96" Type="http://schemas.openxmlformats.org/officeDocument/2006/relationships/font" Target="fonts/BarlowL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CrimsonPro-boldItalic.fntdata"/><Relationship Id="rId90" Type="http://schemas.openxmlformats.org/officeDocument/2006/relationships/font" Target="fonts/CrimsonPro-italic.fntdata"/><Relationship Id="rId93" Type="http://schemas.openxmlformats.org/officeDocument/2006/relationships/font" Target="fonts/SpaceGroteskMedium-bold.fntdata"/><Relationship Id="rId92" Type="http://schemas.openxmlformats.org/officeDocument/2006/relationships/font" Target="fonts/SpaceGroteskMedium-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BarlowMedium-regular.fntdata"/><Relationship Id="rId83" Type="http://schemas.openxmlformats.org/officeDocument/2006/relationships/font" Target="fonts/HeptaSlab-bold.fntdata"/><Relationship Id="rId86" Type="http://schemas.openxmlformats.org/officeDocument/2006/relationships/font" Target="fonts/BarlowMedium-italic.fntdata"/><Relationship Id="rId85" Type="http://schemas.openxmlformats.org/officeDocument/2006/relationships/font" Target="fonts/BarlowMedium-bold.fntdata"/><Relationship Id="rId88" Type="http://schemas.openxmlformats.org/officeDocument/2006/relationships/font" Target="fonts/CrimsonPro-regular.fntdata"/><Relationship Id="rId87" Type="http://schemas.openxmlformats.org/officeDocument/2006/relationships/font" Target="fonts/BarlowMedium-boldItalic.fntdata"/><Relationship Id="rId89" Type="http://schemas.openxmlformats.org/officeDocument/2006/relationships/font" Target="fonts/CrimsonPro-bold.fntdata"/><Relationship Id="rId80" Type="http://schemas.openxmlformats.org/officeDocument/2006/relationships/font" Target="fonts/HeptaSlabLight-regular.fntdata"/><Relationship Id="rId82" Type="http://schemas.openxmlformats.org/officeDocument/2006/relationships/font" Target="fonts/HeptaSlab-regular.fntdata"/><Relationship Id="rId81" Type="http://schemas.openxmlformats.org/officeDocument/2006/relationships/font" Target="fonts/HeptaSlab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paceGroteskSemiBold-bold.fntdata"/><Relationship Id="rId72" Type="http://schemas.openxmlformats.org/officeDocument/2006/relationships/font" Target="fonts/SpaceGroteskSemiBold-regular.fntdata"/><Relationship Id="rId75" Type="http://schemas.openxmlformats.org/officeDocument/2006/relationships/font" Target="fonts/Barlow-bold.fntdata"/><Relationship Id="rId74" Type="http://schemas.openxmlformats.org/officeDocument/2006/relationships/font" Target="fonts/Barlow-regular.fntdata"/><Relationship Id="rId77" Type="http://schemas.openxmlformats.org/officeDocument/2006/relationships/font" Target="fonts/Barlow-boldItalic.fntdata"/><Relationship Id="rId76" Type="http://schemas.openxmlformats.org/officeDocument/2006/relationships/font" Target="fonts/Barlow-italic.fntdata"/><Relationship Id="rId79" Type="http://schemas.openxmlformats.org/officeDocument/2006/relationships/font" Target="fonts/SpaceGrotesk-bold.fntdata"/><Relationship Id="rId78" Type="http://schemas.openxmlformats.org/officeDocument/2006/relationships/font" Target="fonts/SpaceGrotesk-regular.fntdata"/><Relationship Id="rId71" Type="http://schemas.openxmlformats.org/officeDocument/2006/relationships/font" Target="fonts/CrimsonProMedium-boldItalic.fntdata"/><Relationship Id="rId70" Type="http://schemas.openxmlformats.org/officeDocument/2006/relationships/font" Target="fonts/CrimsonProMedium-italic.fntdata"/><Relationship Id="rId62" Type="http://schemas.openxmlformats.org/officeDocument/2006/relationships/font" Target="fonts/BarlowExtraLight-regular.fntdata"/><Relationship Id="rId61" Type="http://schemas.openxmlformats.org/officeDocument/2006/relationships/slide" Target="slides/slide54.xml"/><Relationship Id="rId64" Type="http://schemas.openxmlformats.org/officeDocument/2006/relationships/font" Target="fonts/BarlowExtraLight-italic.fntdata"/><Relationship Id="rId63" Type="http://schemas.openxmlformats.org/officeDocument/2006/relationships/font" Target="fonts/BarlowExtraLight-bold.fntdata"/><Relationship Id="rId66" Type="http://schemas.openxmlformats.org/officeDocument/2006/relationships/font" Target="fonts/HeptaSlabMedium-regular.fntdata"/><Relationship Id="rId65" Type="http://schemas.openxmlformats.org/officeDocument/2006/relationships/font" Target="fonts/BarlowExtraLight-boldItalic.fntdata"/><Relationship Id="rId68" Type="http://schemas.openxmlformats.org/officeDocument/2006/relationships/font" Target="fonts/CrimsonProMedium-regular.fntdata"/><Relationship Id="rId67" Type="http://schemas.openxmlformats.org/officeDocument/2006/relationships/font" Target="fonts/HeptaSlabMedium-bold.fntdata"/><Relationship Id="rId60" Type="http://schemas.openxmlformats.org/officeDocument/2006/relationships/slide" Target="slides/slide53.xml"/><Relationship Id="rId69" Type="http://schemas.openxmlformats.org/officeDocument/2006/relationships/font" Target="fonts/CrimsonProMedium-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d99b292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d99b292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d99549733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d99549733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d99b29243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d99b29243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d99549733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d99549733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d995497336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d995497336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d99549733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d99549733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e3c332fb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e3c332fb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e3c332fbe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e3c332fbe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d99b29243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d99b29243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d99549733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d99549733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d99b29243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d99b29243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99b29243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d99b29243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d995497336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d995497336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e3c35be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e3c35be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e3c35bef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e3c35bef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e3c35bef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e3c35bef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3c35bef9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e3c35bef9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e3c35bef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e3c35bef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e3c35bef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e3c35bef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e3c35bef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e3c35bef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e3c35bef9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e3c35bef9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e3c35bef9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e3c35bef9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d99b29243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d99b29243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e3c35bef9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e3c35bef9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e3c35be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e3c35be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e3c35bef9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e3c35bef9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e3c35bef9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e3c35bef9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3c35bef9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e3c35bef9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3c35bef9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3c35bef9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e3c35bef9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e3c35bef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e3c35bef9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e3c35bef9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e3c35bef9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e3c35bef9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e3c35bef9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e3c35bef9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d99b29243a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d99b29243a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e3c35bef9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e3c35bef9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e3c35bef9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e3c35bef9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e3c35bef9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e3c35bef9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d99b29243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d99b29243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d99549733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d99549733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e3c35bef9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e3c35bef9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e3c35bef9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e3c35bef9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e3c35bef9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e3c35bef9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e3c35bef9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e3c35bef9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e3f6376d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e3f6376d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d99b29243a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d99b29243a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e3f6376d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e3f6376d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e3f6376d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e3f6376d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e3c35bef9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e3c35bef9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e3c35bef9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e3c35bef9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d99b29243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d99b29243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d99b29243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d99b29243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e3c332fb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e3c332fbe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3c332fb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e3c332fb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d99b29243a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d99b29243a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325" name="Shape 325"/>
        <p:cNvGrpSpPr/>
        <p:nvPr/>
      </p:nvGrpSpPr>
      <p:grpSpPr>
        <a:xfrm>
          <a:off x="0" y="0"/>
          <a:ext cx="0" cy="0"/>
          <a:chOff x="0" y="0"/>
          <a:chExt cx="0" cy="0"/>
        </a:xfrm>
      </p:grpSpPr>
      <p:sp>
        <p:nvSpPr>
          <p:cNvPr id="326" name="Google Shape;326;p48"/>
          <p:cNvSpPr/>
          <p:nvPr>
            <p:ph idx="2" type="pic"/>
          </p:nvPr>
        </p:nvSpPr>
        <p:spPr>
          <a:xfrm>
            <a:off x="0" y="0"/>
            <a:ext cx="9144000" cy="5143500"/>
          </a:xfrm>
          <a:prstGeom prst="rect">
            <a:avLst/>
          </a:prstGeom>
          <a:noFill/>
          <a:ln>
            <a:noFill/>
          </a:ln>
        </p:spPr>
      </p:sp>
      <p:sp>
        <p:nvSpPr>
          <p:cNvPr id="327" name="Google Shape;327;p48"/>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328" name="Google Shape;328;p48"/>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29" name="Google Shape;329;p48"/>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330" name="Shape 330"/>
        <p:cNvGrpSpPr/>
        <p:nvPr/>
      </p:nvGrpSpPr>
      <p:grpSpPr>
        <a:xfrm>
          <a:off x="0" y="0"/>
          <a:ext cx="0" cy="0"/>
          <a:chOff x="0" y="0"/>
          <a:chExt cx="0" cy="0"/>
        </a:xfrm>
      </p:grpSpPr>
      <p:sp>
        <p:nvSpPr>
          <p:cNvPr id="331" name="Google Shape;331;p49"/>
          <p:cNvSpPr/>
          <p:nvPr>
            <p:ph idx="2" type="pic"/>
          </p:nvPr>
        </p:nvSpPr>
        <p:spPr>
          <a:xfrm>
            <a:off x="0" y="0"/>
            <a:ext cx="9144000" cy="5143500"/>
          </a:xfrm>
          <a:prstGeom prst="rect">
            <a:avLst/>
          </a:prstGeom>
          <a:noFill/>
          <a:ln>
            <a:noFill/>
          </a:ln>
        </p:spPr>
      </p:sp>
      <p:sp>
        <p:nvSpPr>
          <p:cNvPr id="332" name="Google Shape;332;p49"/>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333" name="Google Shape;333;p49"/>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334" name="Shape 334"/>
        <p:cNvGrpSpPr/>
        <p:nvPr/>
      </p:nvGrpSpPr>
      <p:grpSpPr>
        <a:xfrm>
          <a:off x="0" y="0"/>
          <a:ext cx="0" cy="0"/>
          <a:chOff x="0" y="0"/>
          <a:chExt cx="0" cy="0"/>
        </a:xfrm>
      </p:grpSpPr>
      <p:sp>
        <p:nvSpPr>
          <p:cNvPr id="335" name="Google Shape;335;p50"/>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336" name="Google Shape;336;p50"/>
          <p:cNvSpPr/>
          <p:nvPr>
            <p:ph idx="3" type="pic"/>
          </p:nvPr>
        </p:nvSpPr>
        <p:spPr>
          <a:xfrm flipH="1">
            <a:off x="2428286" y="1218789"/>
            <a:ext cx="2086200" cy="1883100"/>
          </a:xfrm>
          <a:prstGeom prst="corner">
            <a:avLst>
              <a:gd fmla="val 83590" name="adj1"/>
              <a:gd fmla="val 81097" name="adj2"/>
            </a:avLst>
          </a:prstGeom>
          <a:noFill/>
          <a:ln>
            <a:noFill/>
          </a:ln>
        </p:spPr>
      </p:sp>
      <p:sp>
        <p:nvSpPr>
          <p:cNvPr id="337" name="Google Shape;337;p50"/>
          <p:cNvSpPr/>
          <p:nvPr>
            <p:ph idx="4" type="pic"/>
          </p:nvPr>
        </p:nvSpPr>
        <p:spPr>
          <a:xfrm rot="10800000">
            <a:off x="4629568" y="1218789"/>
            <a:ext cx="2086200" cy="1883100"/>
          </a:xfrm>
          <a:prstGeom prst="corner">
            <a:avLst>
              <a:gd fmla="val 83590" name="adj1"/>
              <a:gd fmla="val 81097" name="adj2"/>
            </a:avLst>
          </a:prstGeom>
          <a:noFill/>
          <a:ln>
            <a:noFill/>
          </a:ln>
        </p:spPr>
      </p:sp>
      <p:sp>
        <p:nvSpPr>
          <p:cNvPr id="338" name="Google Shape;338;p50"/>
          <p:cNvSpPr/>
          <p:nvPr>
            <p:ph idx="5" type="pic"/>
          </p:nvPr>
        </p:nvSpPr>
        <p:spPr>
          <a:xfrm flipH="1">
            <a:off x="6830850" y="1218789"/>
            <a:ext cx="2086200" cy="1883100"/>
          </a:xfrm>
          <a:prstGeom prst="corner">
            <a:avLst>
              <a:gd fmla="val 83590" name="adj1"/>
              <a:gd fmla="val 81097" name="adj2"/>
            </a:avLst>
          </a:prstGeom>
          <a:noFill/>
          <a:ln>
            <a:noFill/>
          </a:ln>
        </p:spPr>
      </p:sp>
      <p:sp>
        <p:nvSpPr>
          <p:cNvPr id="339" name="Google Shape;339;p50"/>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0" name="Google Shape;340;p50"/>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1" name="Google Shape;341;p50"/>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2" name="Google Shape;342;p50"/>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3" name="Google Shape;343;p50"/>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4" name="Google Shape;344;p50"/>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5" name="Google Shape;345;p50"/>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6" name="Google Shape;346;p50"/>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7" name="Google Shape;347;p50"/>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8" name="Google Shape;348;p50"/>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9" name="Google Shape;349;p50"/>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0" name="Google Shape;350;p50"/>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1" name="Google Shape;351;p5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352" name="Shape 352"/>
        <p:cNvGrpSpPr/>
        <p:nvPr/>
      </p:nvGrpSpPr>
      <p:grpSpPr>
        <a:xfrm>
          <a:off x="0" y="0"/>
          <a:ext cx="0" cy="0"/>
          <a:chOff x="0" y="0"/>
          <a:chExt cx="0" cy="0"/>
        </a:xfrm>
      </p:grpSpPr>
      <p:sp>
        <p:nvSpPr>
          <p:cNvPr id="353" name="Google Shape;353;p51"/>
          <p:cNvSpPr/>
          <p:nvPr>
            <p:ph idx="2" type="pic"/>
          </p:nvPr>
        </p:nvSpPr>
        <p:spPr>
          <a:xfrm>
            <a:off x="0" y="0"/>
            <a:ext cx="9144000" cy="5143500"/>
          </a:xfrm>
          <a:prstGeom prst="rect">
            <a:avLst/>
          </a:prstGeom>
          <a:noFill/>
          <a:ln>
            <a:noFill/>
          </a:ln>
        </p:spPr>
      </p:sp>
      <p:grpSp>
        <p:nvGrpSpPr>
          <p:cNvPr id="354" name="Google Shape;354;p51"/>
          <p:cNvGrpSpPr/>
          <p:nvPr/>
        </p:nvGrpSpPr>
        <p:grpSpPr>
          <a:xfrm>
            <a:off x="162" y="98"/>
            <a:ext cx="9143669" cy="5143312"/>
            <a:chOff x="238125" y="848375"/>
            <a:chExt cx="7144050" cy="4018527"/>
          </a:xfrm>
        </p:grpSpPr>
        <p:sp>
          <p:nvSpPr>
            <p:cNvPr id="355" name="Google Shape;355;p51"/>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6" name="Google Shape;356;p51"/>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7" name="Google Shape;357;p51"/>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58" name="Google Shape;358;p51"/>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359" name="Google Shape;359;p51"/>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360" name="Google Shape;360;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361" name="Shape 361"/>
        <p:cNvGrpSpPr/>
        <p:nvPr/>
      </p:nvGrpSpPr>
      <p:grpSpPr>
        <a:xfrm>
          <a:off x="0" y="0"/>
          <a:ext cx="0" cy="0"/>
          <a:chOff x="0" y="0"/>
          <a:chExt cx="0" cy="0"/>
        </a:xfrm>
      </p:grpSpPr>
      <p:sp>
        <p:nvSpPr>
          <p:cNvPr id="362" name="Google Shape;362;p52"/>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363" name="Google Shape;363;p52"/>
          <p:cNvGraphicFramePr/>
          <p:nvPr/>
        </p:nvGraphicFramePr>
        <p:xfrm>
          <a:off x="228588" y="2431250"/>
          <a:ext cx="3000000" cy="3000000"/>
        </p:xfrm>
        <a:graphic>
          <a:graphicData uri="http://schemas.openxmlformats.org/drawingml/2006/table">
            <a:tbl>
              <a:tblPr>
                <a:noFill/>
                <a:tableStyleId>{24593DCA-FC73-409D-BCBB-078E061B7FD0}</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4" name="Google Shape;364;p52"/>
          <p:cNvGraphicFramePr/>
          <p:nvPr/>
        </p:nvGraphicFramePr>
        <p:xfrm>
          <a:off x="3216075" y="2431250"/>
          <a:ext cx="3000000" cy="3000000"/>
        </p:xfrm>
        <a:graphic>
          <a:graphicData uri="http://schemas.openxmlformats.org/drawingml/2006/table">
            <a:tbl>
              <a:tblPr>
                <a:noFill/>
                <a:tableStyleId>{24593DCA-FC73-409D-BCBB-078E061B7FD0}</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5" name="Google Shape;365;p52"/>
          <p:cNvGraphicFramePr/>
          <p:nvPr/>
        </p:nvGraphicFramePr>
        <p:xfrm>
          <a:off x="6203563" y="2431250"/>
          <a:ext cx="3000000" cy="3000000"/>
        </p:xfrm>
        <a:graphic>
          <a:graphicData uri="http://schemas.openxmlformats.org/drawingml/2006/table">
            <a:tbl>
              <a:tblPr>
                <a:noFill/>
                <a:tableStyleId>{24593DCA-FC73-409D-BCBB-078E061B7FD0}</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366" name="Google Shape;366;p52"/>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52"/>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52"/>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9" name="Google Shape;369;p52"/>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0" name="Google Shape;370;p52"/>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1" name="Google Shape;371;p52"/>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2" name="Google Shape;372;p52"/>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3" name="Google Shape;37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374" name="Shape 374"/>
        <p:cNvGrpSpPr/>
        <p:nvPr/>
      </p:nvGrpSpPr>
      <p:grpSpPr>
        <a:xfrm>
          <a:off x="0" y="0"/>
          <a:ext cx="0" cy="0"/>
          <a:chOff x="0" y="0"/>
          <a:chExt cx="0" cy="0"/>
        </a:xfrm>
      </p:grpSpPr>
      <p:sp>
        <p:nvSpPr>
          <p:cNvPr id="375" name="Google Shape;375;p53"/>
          <p:cNvSpPr/>
          <p:nvPr>
            <p:ph idx="2" type="pic"/>
          </p:nvPr>
        </p:nvSpPr>
        <p:spPr>
          <a:xfrm>
            <a:off x="0" y="0"/>
            <a:ext cx="9144000" cy="5143500"/>
          </a:xfrm>
          <a:prstGeom prst="rect">
            <a:avLst/>
          </a:prstGeom>
          <a:noFill/>
          <a:ln>
            <a:noFill/>
          </a:ln>
        </p:spPr>
      </p:sp>
      <p:sp>
        <p:nvSpPr>
          <p:cNvPr id="376" name="Google Shape;376;p53"/>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77" name="Google Shape;377;p53"/>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78" name="Google Shape;378;p53"/>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379" name="Google Shape;379;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380" name="Shape 380"/>
        <p:cNvGrpSpPr/>
        <p:nvPr/>
      </p:nvGrpSpPr>
      <p:grpSpPr>
        <a:xfrm>
          <a:off x="0" y="0"/>
          <a:ext cx="0" cy="0"/>
          <a:chOff x="0" y="0"/>
          <a:chExt cx="0" cy="0"/>
        </a:xfrm>
      </p:grpSpPr>
      <p:graphicFrame>
        <p:nvGraphicFramePr>
          <p:cNvPr id="381" name="Google Shape;381;p54"/>
          <p:cNvGraphicFramePr/>
          <p:nvPr/>
        </p:nvGraphicFramePr>
        <p:xfrm>
          <a:off x="228588" y="673800"/>
          <a:ext cx="3000000" cy="3000000"/>
        </p:xfrm>
        <a:graphic>
          <a:graphicData uri="http://schemas.openxmlformats.org/drawingml/2006/table">
            <a:tbl>
              <a:tblPr>
                <a:noFill/>
                <a:tableStyleId>{24593DCA-FC73-409D-BCBB-078E061B7FD0}</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2" name="Google Shape;382;p54"/>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383" name="Google Shape;383;p54"/>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4" name="Google Shape;384;p54"/>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385" name="Google Shape;385;p54"/>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386" name="Google Shape;386;p54"/>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7" name="Google Shape;38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388" name="Shape 388"/>
        <p:cNvGrpSpPr/>
        <p:nvPr/>
      </p:nvGrpSpPr>
      <p:grpSpPr>
        <a:xfrm>
          <a:off x="0" y="0"/>
          <a:ext cx="0" cy="0"/>
          <a:chOff x="0" y="0"/>
          <a:chExt cx="0" cy="0"/>
        </a:xfrm>
      </p:grpSpPr>
      <p:graphicFrame>
        <p:nvGraphicFramePr>
          <p:cNvPr id="389" name="Google Shape;389;p55"/>
          <p:cNvGraphicFramePr/>
          <p:nvPr/>
        </p:nvGraphicFramePr>
        <p:xfrm>
          <a:off x="226313" y="1420925"/>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0" name="Google Shape;390;p55"/>
          <p:cNvGraphicFramePr/>
          <p:nvPr/>
        </p:nvGraphicFramePr>
        <p:xfrm>
          <a:off x="226300" y="2657563"/>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1" name="Google Shape;391;p55"/>
          <p:cNvGraphicFramePr/>
          <p:nvPr/>
        </p:nvGraphicFramePr>
        <p:xfrm>
          <a:off x="226300" y="3894500"/>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2" name="Google Shape;392;p5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3" name="Google Shape;393;p55"/>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4" name="Google Shape;394;p55"/>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5" name="Google Shape;395;p55"/>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6" name="Google Shape;396;p55"/>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7" name="Google Shape;397;p55"/>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8" name="Google Shape;398;p55"/>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9" name="Google Shape;399;p55"/>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0" name="Google Shape;400;p55"/>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1" name="Google Shape;401;p55"/>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2" name="Google Shape;4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403" name="Shape 403"/>
        <p:cNvGrpSpPr/>
        <p:nvPr/>
      </p:nvGrpSpPr>
      <p:grpSpPr>
        <a:xfrm>
          <a:off x="0" y="0"/>
          <a:ext cx="0" cy="0"/>
          <a:chOff x="0" y="0"/>
          <a:chExt cx="0" cy="0"/>
        </a:xfrm>
      </p:grpSpPr>
      <p:graphicFrame>
        <p:nvGraphicFramePr>
          <p:cNvPr id="404" name="Google Shape;404;p56"/>
          <p:cNvGraphicFramePr/>
          <p:nvPr/>
        </p:nvGraphicFramePr>
        <p:xfrm>
          <a:off x="228588" y="1424250"/>
          <a:ext cx="3000000" cy="3000000"/>
        </p:xfrm>
        <a:graphic>
          <a:graphicData uri="http://schemas.openxmlformats.org/drawingml/2006/table">
            <a:tbl>
              <a:tblPr>
                <a:noFill/>
                <a:tableStyleId>{24593DCA-FC73-409D-BCBB-078E061B7FD0}</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5" name="Google Shape;405;p56"/>
          <p:cNvGraphicFramePr/>
          <p:nvPr/>
        </p:nvGraphicFramePr>
        <p:xfrm>
          <a:off x="3216075" y="1424250"/>
          <a:ext cx="3000000" cy="3000000"/>
        </p:xfrm>
        <a:graphic>
          <a:graphicData uri="http://schemas.openxmlformats.org/drawingml/2006/table">
            <a:tbl>
              <a:tblPr>
                <a:noFill/>
                <a:tableStyleId>{24593DCA-FC73-409D-BCBB-078E061B7FD0}</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6" name="Google Shape;406;p56"/>
          <p:cNvGraphicFramePr/>
          <p:nvPr/>
        </p:nvGraphicFramePr>
        <p:xfrm>
          <a:off x="6203563" y="1424250"/>
          <a:ext cx="3000000" cy="3000000"/>
        </p:xfrm>
        <a:graphic>
          <a:graphicData uri="http://schemas.openxmlformats.org/drawingml/2006/table">
            <a:tbl>
              <a:tblPr>
                <a:noFill/>
                <a:tableStyleId>{24593DCA-FC73-409D-BCBB-078E061B7FD0}</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407" name="Google Shape;407;p56"/>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8" name="Google Shape;408;p56"/>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09" name="Google Shape;409;p56"/>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0" name="Google Shape;410;p56"/>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1" name="Google Shape;411;p56"/>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2" name="Google Shape;412;p56"/>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3" name="Google Shape;413;p56"/>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4" name="Google Shape;414;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415" name="Shape 415"/>
        <p:cNvGrpSpPr/>
        <p:nvPr/>
      </p:nvGrpSpPr>
      <p:grpSpPr>
        <a:xfrm>
          <a:off x="0" y="0"/>
          <a:ext cx="0" cy="0"/>
          <a:chOff x="0" y="0"/>
          <a:chExt cx="0" cy="0"/>
        </a:xfrm>
      </p:grpSpPr>
      <p:sp>
        <p:nvSpPr>
          <p:cNvPr id="416" name="Google Shape;416;p57"/>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17" name="Google Shape;417;p57"/>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8" name="Google Shape;418;p57"/>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9" name="Google Shape;419;p57"/>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0" name="Google Shape;420;p57"/>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1" name="Google Shape;421;p57"/>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2" name="Google Shape;422;p57"/>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3" name="Google Shape;423;p57"/>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4" name="Google Shape;424;p57"/>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5" name="Google Shape;425;p57"/>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6" name="Google Shape;426;p57"/>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7" name="Google Shape;427;p57"/>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8" name="Google Shape;428;p57"/>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9" name="Google Shape;429;p57"/>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0" name="Google Shape;430;p57"/>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1" name="Google Shape;431;p57"/>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2" name="Google Shape;432;p57"/>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3" name="Google Shape;433;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434" name="Shape 434"/>
        <p:cNvGrpSpPr/>
        <p:nvPr/>
      </p:nvGrpSpPr>
      <p:grpSpPr>
        <a:xfrm>
          <a:off x="0" y="0"/>
          <a:ext cx="0" cy="0"/>
          <a:chOff x="0" y="0"/>
          <a:chExt cx="0" cy="0"/>
        </a:xfrm>
      </p:grpSpPr>
      <p:sp>
        <p:nvSpPr>
          <p:cNvPr id="435" name="Google Shape;435;p5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36" name="Google Shape;436;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437" name="Shape 437"/>
        <p:cNvGrpSpPr/>
        <p:nvPr/>
      </p:nvGrpSpPr>
      <p:grpSpPr>
        <a:xfrm>
          <a:off x="0" y="0"/>
          <a:ext cx="0" cy="0"/>
          <a:chOff x="0" y="0"/>
          <a:chExt cx="0" cy="0"/>
        </a:xfrm>
      </p:grpSpPr>
      <p:grpSp>
        <p:nvGrpSpPr>
          <p:cNvPr id="438" name="Google Shape;438;p59"/>
          <p:cNvGrpSpPr/>
          <p:nvPr/>
        </p:nvGrpSpPr>
        <p:grpSpPr>
          <a:xfrm>
            <a:off x="4637287" y="1494264"/>
            <a:ext cx="4163582" cy="3311923"/>
            <a:chOff x="376350" y="1494264"/>
            <a:chExt cx="6291300" cy="3311923"/>
          </a:xfrm>
        </p:grpSpPr>
        <p:cxnSp>
          <p:nvCxnSpPr>
            <p:cNvPr id="439" name="Google Shape;439;p59"/>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0" name="Google Shape;440;p59"/>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59"/>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2" name="Google Shape;442;p59"/>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59"/>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444" name="Google Shape;444;p59"/>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45" name="Google Shape;445;p5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446" name="Google Shape;446;p59"/>
          <p:cNvGrpSpPr/>
          <p:nvPr/>
        </p:nvGrpSpPr>
        <p:grpSpPr>
          <a:xfrm>
            <a:off x="342887" y="2317875"/>
            <a:ext cx="5878660" cy="1664700"/>
            <a:chOff x="376350" y="2317875"/>
            <a:chExt cx="5817000" cy="1664700"/>
          </a:xfrm>
        </p:grpSpPr>
        <p:cxnSp>
          <p:nvCxnSpPr>
            <p:cNvPr id="447" name="Google Shape;447;p59"/>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448" name="Google Shape;448;p59"/>
            <p:cNvCxnSpPr>
              <a:endCxn id="444"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449" name="Google Shape;449;p59"/>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450" name="Google Shape;450;p59"/>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1" name="Google Shape;451;p59"/>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2" name="Google Shape;452;p59"/>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3" name="Google Shape;453;p59"/>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4" name="Google Shape;454;p59"/>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5" name="Google Shape;455;p59"/>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6" name="Google Shape;456;p59"/>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7" name="Google Shape;457;p59"/>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8" name="Google Shape;458;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459" name="Shape 459"/>
        <p:cNvGrpSpPr/>
        <p:nvPr/>
      </p:nvGrpSpPr>
      <p:grpSpPr>
        <a:xfrm>
          <a:off x="0" y="0"/>
          <a:ext cx="0" cy="0"/>
          <a:chOff x="0" y="0"/>
          <a:chExt cx="0" cy="0"/>
        </a:xfrm>
      </p:grpSpPr>
      <p:sp>
        <p:nvSpPr>
          <p:cNvPr id="460" name="Google Shape;460;p60"/>
          <p:cNvSpPr/>
          <p:nvPr>
            <p:ph idx="2" type="pic"/>
          </p:nvPr>
        </p:nvSpPr>
        <p:spPr>
          <a:xfrm>
            <a:off x="0" y="0"/>
            <a:ext cx="9144000" cy="5143500"/>
          </a:xfrm>
          <a:prstGeom prst="rect">
            <a:avLst/>
          </a:prstGeom>
          <a:noFill/>
          <a:ln>
            <a:noFill/>
          </a:ln>
        </p:spPr>
      </p:sp>
      <p:sp>
        <p:nvSpPr>
          <p:cNvPr id="461" name="Google Shape;461;p60"/>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462" name="Google Shape;462;p60"/>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463" name="Google Shape;46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464" name="Shape 464"/>
        <p:cNvGrpSpPr/>
        <p:nvPr/>
      </p:nvGrpSpPr>
      <p:grpSpPr>
        <a:xfrm>
          <a:off x="0" y="0"/>
          <a:ext cx="0" cy="0"/>
          <a:chOff x="0" y="0"/>
          <a:chExt cx="0" cy="0"/>
        </a:xfrm>
      </p:grpSpPr>
      <p:sp>
        <p:nvSpPr>
          <p:cNvPr id="465" name="Google Shape;465;p61"/>
          <p:cNvSpPr/>
          <p:nvPr>
            <p:ph idx="2" type="pic"/>
          </p:nvPr>
        </p:nvSpPr>
        <p:spPr>
          <a:xfrm>
            <a:off x="0" y="0"/>
            <a:ext cx="9144000" cy="5143500"/>
          </a:xfrm>
          <a:prstGeom prst="rect">
            <a:avLst/>
          </a:prstGeom>
          <a:noFill/>
          <a:ln>
            <a:noFill/>
          </a:ln>
        </p:spPr>
      </p:sp>
      <p:sp>
        <p:nvSpPr>
          <p:cNvPr id="466" name="Google Shape;466;p61"/>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467" name="Google Shape;46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468" name="Shape 468"/>
        <p:cNvGrpSpPr/>
        <p:nvPr/>
      </p:nvGrpSpPr>
      <p:grpSpPr>
        <a:xfrm>
          <a:off x="0" y="0"/>
          <a:ext cx="0" cy="0"/>
          <a:chOff x="0" y="0"/>
          <a:chExt cx="0" cy="0"/>
        </a:xfrm>
      </p:grpSpPr>
      <p:sp>
        <p:nvSpPr>
          <p:cNvPr id="469" name="Google Shape;469;p62"/>
          <p:cNvSpPr/>
          <p:nvPr>
            <p:ph idx="2" type="pic"/>
          </p:nvPr>
        </p:nvSpPr>
        <p:spPr>
          <a:xfrm>
            <a:off x="0" y="0"/>
            <a:ext cx="9144000" cy="5143500"/>
          </a:xfrm>
          <a:prstGeom prst="rect">
            <a:avLst/>
          </a:prstGeom>
          <a:noFill/>
          <a:ln>
            <a:noFill/>
          </a:ln>
        </p:spPr>
      </p:sp>
      <p:sp>
        <p:nvSpPr>
          <p:cNvPr id="470" name="Google Shape;470;p6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1" name="Google Shape;471;p62"/>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2" name="Google Shape;472;p62"/>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73" name="Google Shape;473;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474" name="Shape 474"/>
        <p:cNvGrpSpPr/>
        <p:nvPr/>
      </p:nvGrpSpPr>
      <p:grpSpPr>
        <a:xfrm>
          <a:off x="0" y="0"/>
          <a:ext cx="0" cy="0"/>
          <a:chOff x="0" y="0"/>
          <a:chExt cx="0" cy="0"/>
        </a:xfrm>
      </p:grpSpPr>
      <p:sp>
        <p:nvSpPr>
          <p:cNvPr id="475" name="Google Shape;475;p63"/>
          <p:cNvSpPr/>
          <p:nvPr>
            <p:ph idx="2" type="pic"/>
          </p:nvPr>
        </p:nvSpPr>
        <p:spPr>
          <a:xfrm>
            <a:off x="0" y="0"/>
            <a:ext cx="9144000" cy="5143500"/>
          </a:xfrm>
          <a:prstGeom prst="rect">
            <a:avLst/>
          </a:prstGeom>
          <a:noFill/>
          <a:ln>
            <a:noFill/>
          </a:ln>
        </p:spPr>
      </p:sp>
      <p:sp>
        <p:nvSpPr>
          <p:cNvPr id="476" name="Google Shape;476;p63"/>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7" name="Google Shape;477;p63"/>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8" name="Google Shape;478;p63"/>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479" name="Google Shape;479;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480" name="Shape 480"/>
        <p:cNvGrpSpPr/>
        <p:nvPr/>
      </p:nvGrpSpPr>
      <p:grpSpPr>
        <a:xfrm>
          <a:off x="0" y="0"/>
          <a:ext cx="0" cy="0"/>
          <a:chOff x="0" y="0"/>
          <a:chExt cx="0" cy="0"/>
        </a:xfrm>
      </p:grpSpPr>
      <p:sp>
        <p:nvSpPr>
          <p:cNvPr id="481" name="Google Shape;481;p6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82" name="Google Shape;482;p6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483" name="Google Shape;483;p64"/>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484" name="Google Shape;484;p64"/>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485" name="Google Shape;485;p64"/>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6" name="Google Shape;486;p64"/>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487" name="Google Shape;487;p64"/>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8" name="Google Shape;488;p64"/>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64"/>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90" name="Google Shape;490;p64"/>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491" name="Google Shape;491;p64"/>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2" name="Google Shape;492;p64"/>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3" name="Google Shape;493;p64"/>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4" name="Google Shape;494;p64"/>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5" name="Google Shape;495;p64"/>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6" name="Google Shape;496;p64"/>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7" name="Google Shape;497;p64"/>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498" name="Google Shape;498;p64"/>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9" name="Google Shape;499;p64"/>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0" name="Google Shape;500;p64"/>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1" name="Google Shape;501;p64"/>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2" name="Google Shape;502;p64"/>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3" name="Google Shape;503;p64"/>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4" name="Google Shape;504;p64"/>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64"/>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6" name="Google Shape;506;p64"/>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7" name="Google Shape;507;p64"/>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508" name="Google Shape;508;p64"/>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9" name="Google Shape;50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510" name="Shape 510"/>
        <p:cNvGrpSpPr/>
        <p:nvPr/>
      </p:nvGrpSpPr>
      <p:grpSpPr>
        <a:xfrm>
          <a:off x="0" y="0"/>
          <a:ext cx="0" cy="0"/>
          <a:chOff x="0" y="0"/>
          <a:chExt cx="0" cy="0"/>
        </a:xfrm>
      </p:grpSpPr>
      <p:cxnSp>
        <p:nvCxnSpPr>
          <p:cNvPr id="511" name="Google Shape;511;p65"/>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2" name="Google Shape;512;p65"/>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3" name="Google Shape;513;p65"/>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4" name="Google Shape;514;p65"/>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5" name="Google Shape;515;p65"/>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516" name="Google Shape;516;p65"/>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517" name="Google Shape;517;p65"/>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518" name="Google Shape;518;p65"/>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19" name="Google Shape;519;p65"/>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0" name="Google Shape;520;p65"/>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1" name="Google Shape;521;p65"/>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2" name="Google Shape;522;p65"/>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3" name="Google Shape;523;p65"/>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4" name="Google Shape;524;p65"/>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5" name="Google Shape;525;p65"/>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6" name="Google Shape;526;p65"/>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7" name="Google Shape;527;p65"/>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8" name="Google Shape;528;p65"/>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9" name="Google Shape;529;p65"/>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0" name="Google Shape;530;p65"/>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1" name="Google Shape;531;p65"/>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2" name="Google Shape;532;p65"/>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3" name="Google Shape;533;p65"/>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4" name="Google Shape;53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535" name="Shape 535"/>
        <p:cNvGrpSpPr/>
        <p:nvPr/>
      </p:nvGrpSpPr>
      <p:grpSpPr>
        <a:xfrm>
          <a:off x="0" y="0"/>
          <a:ext cx="0" cy="0"/>
          <a:chOff x="0" y="0"/>
          <a:chExt cx="0" cy="0"/>
        </a:xfrm>
      </p:grpSpPr>
      <p:cxnSp>
        <p:nvCxnSpPr>
          <p:cNvPr id="536" name="Google Shape;536;p66"/>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7" name="Google Shape;537;p66"/>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8" name="Google Shape;538;p66"/>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539" name="Google Shape;539;p66"/>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0" name="Google Shape;540;p66"/>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1" name="Google Shape;541;p66"/>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2" name="Google Shape;542;p66"/>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543" name="Google Shape;543;p66"/>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44" name="Google Shape;544;p66"/>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5" name="Google Shape;545;p66"/>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6" name="Google Shape;546;p66"/>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7" name="Google Shape;547;p66"/>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8" name="Google Shape;548;p66"/>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9" name="Google Shape;549;p66"/>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0" name="Google Shape;550;p66"/>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1" name="Google Shape;551;p66"/>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2" name="Google Shape;552;p66"/>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3" name="Google Shape;553;p66"/>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4" name="Google Shape;554;p66"/>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5" name="Google Shape;555;p66"/>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6" name="Google Shape;556;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557" name="Google Shape;557;p66"/>
          <p:cNvGrpSpPr/>
          <p:nvPr/>
        </p:nvGrpSpPr>
        <p:grpSpPr>
          <a:xfrm>
            <a:off x="227875" y="223475"/>
            <a:ext cx="1214500" cy="170400"/>
            <a:chOff x="304025" y="203375"/>
            <a:chExt cx="1214500" cy="170400"/>
          </a:xfrm>
        </p:grpSpPr>
        <p:sp>
          <p:nvSpPr>
            <p:cNvPr id="558" name="Google Shape;558;p6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59" name="Google Shape;559;p6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60" name="Google Shape;560;p6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561" name="Google Shape;561;p66"/>
          <p:cNvGrpSpPr/>
          <p:nvPr/>
        </p:nvGrpSpPr>
        <p:grpSpPr>
          <a:xfrm>
            <a:off x="227875" y="223475"/>
            <a:ext cx="1214400" cy="170400"/>
            <a:chOff x="304025" y="203375"/>
            <a:chExt cx="1214400" cy="170400"/>
          </a:xfrm>
        </p:grpSpPr>
        <p:sp>
          <p:nvSpPr>
            <p:cNvPr id="562" name="Google Shape;562;p66"/>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563" name="Google Shape;563;p66"/>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64" name="Google Shape;564;p66"/>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565" name="Google Shape;565;p66"/>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566" name="Shape 566"/>
        <p:cNvGrpSpPr/>
        <p:nvPr/>
      </p:nvGrpSpPr>
      <p:grpSpPr>
        <a:xfrm>
          <a:off x="0" y="0"/>
          <a:ext cx="0" cy="0"/>
          <a:chOff x="0" y="0"/>
          <a:chExt cx="0" cy="0"/>
        </a:xfrm>
      </p:grpSpPr>
      <p:cxnSp>
        <p:nvCxnSpPr>
          <p:cNvPr id="567" name="Google Shape;567;p67"/>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568" name="Google Shape;568;p6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569" name="Google Shape;569;p67"/>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70" name="Google Shape;570;p67"/>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71" name="Google Shape;571;p67"/>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72" name="Google Shape;572;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573" name="Shape 573"/>
        <p:cNvGrpSpPr/>
        <p:nvPr/>
      </p:nvGrpSpPr>
      <p:grpSpPr>
        <a:xfrm>
          <a:off x="0" y="0"/>
          <a:ext cx="0" cy="0"/>
          <a:chOff x="0" y="0"/>
          <a:chExt cx="0" cy="0"/>
        </a:xfrm>
      </p:grpSpPr>
      <p:graphicFrame>
        <p:nvGraphicFramePr>
          <p:cNvPr id="574" name="Google Shape;574;p68"/>
          <p:cNvGraphicFramePr/>
          <p:nvPr/>
        </p:nvGraphicFramePr>
        <p:xfrm>
          <a:off x="226300" y="3067900"/>
          <a:ext cx="3000000" cy="3000000"/>
        </p:xfrm>
        <a:graphic>
          <a:graphicData uri="http://schemas.openxmlformats.org/drawingml/2006/table">
            <a:tbl>
              <a:tblPr>
                <a:noFill/>
                <a:tableStyleId>{24593DCA-FC73-409D-BCBB-078E061B7FD0}</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5" name="Google Shape;575;p68"/>
          <p:cNvGraphicFramePr/>
          <p:nvPr/>
        </p:nvGraphicFramePr>
        <p:xfrm>
          <a:off x="226300" y="3744175"/>
          <a:ext cx="3000000" cy="3000000"/>
        </p:xfrm>
        <a:graphic>
          <a:graphicData uri="http://schemas.openxmlformats.org/drawingml/2006/table">
            <a:tbl>
              <a:tblPr>
                <a:noFill/>
                <a:tableStyleId>{24593DCA-FC73-409D-BCBB-078E061B7FD0}</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6" name="Google Shape;576;p68"/>
          <p:cNvGraphicFramePr/>
          <p:nvPr/>
        </p:nvGraphicFramePr>
        <p:xfrm>
          <a:off x="226300" y="4420450"/>
          <a:ext cx="3000000" cy="3000000"/>
        </p:xfrm>
        <a:graphic>
          <a:graphicData uri="http://schemas.openxmlformats.org/drawingml/2006/table">
            <a:tbl>
              <a:tblPr>
                <a:noFill/>
                <a:tableStyleId>{24593DCA-FC73-409D-BCBB-078E061B7FD0}</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7" name="Google Shape;577;p68"/>
          <p:cNvGraphicFramePr/>
          <p:nvPr/>
        </p:nvGraphicFramePr>
        <p:xfrm>
          <a:off x="226313" y="2391625"/>
          <a:ext cx="3000000" cy="3000000"/>
        </p:xfrm>
        <a:graphic>
          <a:graphicData uri="http://schemas.openxmlformats.org/drawingml/2006/table">
            <a:tbl>
              <a:tblPr>
                <a:noFill/>
                <a:tableStyleId>{24593DCA-FC73-409D-BCBB-078E061B7FD0}</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8" name="Google Shape;578;p68"/>
          <p:cNvGraphicFramePr/>
          <p:nvPr/>
        </p:nvGraphicFramePr>
        <p:xfrm>
          <a:off x="226288" y="1715350"/>
          <a:ext cx="3000000" cy="3000000"/>
        </p:xfrm>
        <a:graphic>
          <a:graphicData uri="http://schemas.openxmlformats.org/drawingml/2006/table">
            <a:tbl>
              <a:tblPr>
                <a:noFill/>
                <a:tableStyleId>{24593DCA-FC73-409D-BCBB-078E061B7FD0}</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79" name="Google Shape;579;p68"/>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0" name="Google Shape;580;p68"/>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1" name="Google Shape;581;p68"/>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2" name="Google Shape;582;p68"/>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3" name="Google Shape;583;p68"/>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4" name="Google Shape;584;p68"/>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5" name="Google Shape;585;p68"/>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6" name="Google Shape;586;p68"/>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7" name="Google Shape;587;p68"/>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8" name="Google Shape;588;p68"/>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9" name="Google Shape;589;p68"/>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590" name="Google Shape;590;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591" name="Shape 591"/>
        <p:cNvGrpSpPr/>
        <p:nvPr/>
      </p:nvGrpSpPr>
      <p:grpSpPr>
        <a:xfrm>
          <a:off x="0" y="0"/>
          <a:ext cx="0" cy="0"/>
          <a:chOff x="0" y="0"/>
          <a:chExt cx="0" cy="0"/>
        </a:xfrm>
      </p:grpSpPr>
      <p:sp>
        <p:nvSpPr>
          <p:cNvPr id="592" name="Google Shape;592;p69"/>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593" name="Google Shape;593;p69"/>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4" name="Google Shape;594;p69"/>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5" name="Google Shape;595;p69"/>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6" name="Google Shape;596;p69"/>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7" name="Google Shape;597;p69"/>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8" name="Google Shape;598;p69"/>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9" name="Google Shape;599;p69"/>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0" name="Google Shape;600;p69"/>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1" name="Google Shape;601;p69"/>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2" name="Google Shape;602;p69"/>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3" name="Google Shape;603;p69"/>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4" name="Google Shape;604;p69"/>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5" name="Google Shape;605;p69"/>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6" name="Google Shape;606;p69"/>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7" name="Google Shape;607;p69"/>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8" name="Google Shape;608;p69"/>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9" name="Google Shape;609;p69"/>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0" name="Google Shape;610;p69"/>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1" name="Google Shape;61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612" name="Shape 612"/>
        <p:cNvGrpSpPr/>
        <p:nvPr/>
      </p:nvGrpSpPr>
      <p:grpSpPr>
        <a:xfrm>
          <a:off x="0" y="0"/>
          <a:ext cx="0" cy="0"/>
          <a:chOff x="0" y="0"/>
          <a:chExt cx="0" cy="0"/>
        </a:xfrm>
      </p:grpSpPr>
      <p:sp>
        <p:nvSpPr>
          <p:cNvPr id="613" name="Google Shape;613;p70"/>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14" name="Google Shape;61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615" name="Google Shape;615;p70"/>
          <p:cNvGrpSpPr/>
          <p:nvPr/>
        </p:nvGrpSpPr>
        <p:grpSpPr>
          <a:xfrm>
            <a:off x="228600" y="223475"/>
            <a:ext cx="1214500" cy="170400"/>
            <a:chOff x="304025" y="203375"/>
            <a:chExt cx="1214500" cy="170400"/>
          </a:xfrm>
        </p:grpSpPr>
        <p:sp>
          <p:nvSpPr>
            <p:cNvPr id="616" name="Google Shape;616;p70"/>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17" name="Google Shape;617;p70"/>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18" name="Google Shape;618;p70"/>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19" name="Google Shape;619;p70"/>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620" name="Google Shape;620;p70"/>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621" name="Google Shape;621;p70"/>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622" name="Google Shape;622;p70"/>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623" name="Shape 623"/>
        <p:cNvGrpSpPr/>
        <p:nvPr/>
      </p:nvGrpSpPr>
      <p:grpSpPr>
        <a:xfrm>
          <a:off x="0" y="0"/>
          <a:ext cx="0" cy="0"/>
          <a:chOff x="0" y="0"/>
          <a:chExt cx="0" cy="0"/>
        </a:xfrm>
      </p:grpSpPr>
      <p:sp>
        <p:nvSpPr>
          <p:cNvPr id="624" name="Google Shape;624;p71"/>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1"/>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1"/>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1"/>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28" name="Google Shape;628;p71"/>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29" name="Google Shape;629;p71"/>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0" name="Google Shape;630;p71"/>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1" name="Google Shape;631;p71"/>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2" name="Google Shape;632;p71"/>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3" name="Google Shape;633;p71"/>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1"/>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1"/>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7" name="Google Shape;637;p71"/>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8" name="Google Shape;638;p71"/>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9" name="Google Shape;639;p71"/>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0" name="Google Shape;640;p71"/>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41" name="Google Shape;641;p71"/>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2" name="Google Shape;642;p71"/>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3" name="Google Shape;64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644" name="Shape 644"/>
        <p:cNvGrpSpPr/>
        <p:nvPr/>
      </p:nvGrpSpPr>
      <p:grpSpPr>
        <a:xfrm>
          <a:off x="0" y="0"/>
          <a:ext cx="0" cy="0"/>
          <a:chOff x="0" y="0"/>
          <a:chExt cx="0" cy="0"/>
        </a:xfrm>
      </p:grpSpPr>
      <p:sp>
        <p:nvSpPr>
          <p:cNvPr id="645" name="Google Shape;645;p7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6" name="Google Shape;646;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647" name="Shape 647"/>
        <p:cNvGrpSpPr/>
        <p:nvPr/>
      </p:nvGrpSpPr>
      <p:grpSpPr>
        <a:xfrm>
          <a:off x="0" y="0"/>
          <a:ext cx="0" cy="0"/>
          <a:chOff x="0" y="0"/>
          <a:chExt cx="0" cy="0"/>
        </a:xfrm>
      </p:grpSpPr>
      <p:graphicFrame>
        <p:nvGraphicFramePr>
          <p:cNvPr id="648" name="Google Shape;648;p73"/>
          <p:cNvGraphicFramePr/>
          <p:nvPr/>
        </p:nvGraphicFramePr>
        <p:xfrm>
          <a:off x="228588" y="1424250"/>
          <a:ext cx="3000000" cy="3000000"/>
        </p:xfrm>
        <a:graphic>
          <a:graphicData uri="http://schemas.openxmlformats.org/drawingml/2006/table">
            <a:tbl>
              <a:tblPr>
                <a:noFill/>
                <a:tableStyleId>{24593DCA-FC73-409D-BCBB-078E061B7FD0}</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49" name="Google Shape;649;p73"/>
          <p:cNvGraphicFramePr/>
          <p:nvPr/>
        </p:nvGraphicFramePr>
        <p:xfrm>
          <a:off x="3216075" y="1424250"/>
          <a:ext cx="3000000" cy="3000000"/>
        </p:xfrm>
        <a:graphic>
          <a:graphicData uri="http://schemas.openxmlformats.org/drawingml/2006/table">
            <a:tbl>
              <a:tblPr>
                <a:noFill/>
                <a:tableStyleId>{24593DCA-FC73-409D-BCBB-078E061B7FD0}</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50" name="Google Shape;650;p73"/>
          <p:cNvGraphicFramePr/>
          <p:nvPr/>
        </p:nvGraphicFramePr>
        <p:xfrm>
          <a:off x="6203563" y="1424250"/>
          <a:ext cx="3000000" cy="3000000"/>
        </p:xfrm>
        <a:graphic>
          <a:graphicData uri="http://schemas.openxmlformats.org/drawingml/2006/table">
            <a:tbl>
              <a:tblPr>
                <a:noFill/>
                <a:tableStyleId>{24593DCA-FC73-409D-BCBB-078E061B7FD0}</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1" name="Google Shape;651;p7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2" name="Google Shape;652;p7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3" name="Google Shape;653;p7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4" name="Google Shape;654;p73"/>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5" name="Google Shape;655;p73"/>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6" name="Google Shape;656;p73"/>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7" name="Google Shape;657;p73"/>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8" name="Google Shape;658;p73"/>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9" name="Google Shape;659;p73"/>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0" name="Google Shape;660;p73"/>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1" name="Google Shape;661;p73"/>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662" name="Google Shape;662;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663" name="Shape 663"/>
        <p:cNvGrpSpPr/>
        <p:nvPr/>
      </p:nvGrpSpPr>
      <p:grpSpPr>
        <a:xfrm>
          <a:off x="0" y="0"/>
          <a:ext cx="0" cy="0"/>
          <a:chOff x="0" y="0"/>
          <a:chExt cx="0" cy="0"/>
        </a:xfrm>
      </p:grpSpPr>
      <p:sp>
        <p:nvSpPr>
          <p:cNvPr id="664" name="Google Shape;664;p74"/>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65" name="Google Shape;665;p74"/>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6" name="Google Shape;666;p74"/>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7" name="Google Shape;667;p74"/>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8" name="Google Shape;668;p74"/>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9" name="Google Shape;669;p74"/>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0" name="Google Shape;670;p74"/>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1" name="Google Shape;671;p74"/>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2" name="Google Shape;672;p74"/>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3" name="Google Shape;673;p74"/>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4" name="Google Shape;674;p74"/>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675" name="Google Shape;675;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676" name="Shape 676"/>
        <p:cNvGrpSpPr/>
        <p:nvPr/>
      </p:nvGrpSpPr>
      <p:grpSpPr>
        <a:xfrm>
          <a:off x="0" y="0"/>
          <a:ext cx="0" cy="0"/>
          <a:chOff x="0" y="0"/>
          <a:chExt cx="0" cy="0"/>
        </a:xfrm>
      </p:grpSpPr>
      <p:sp>
        <p:nvSpPr>
          <p:cNvPr id="677" name="Google Shape;677;p75"/>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8" name="Google Shape;678;p75"/>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79" name="Google Shape;679;p75"/>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0" name="Google Shape;680;p75"/>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1" name="Google Shape;681;p75"/>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2" name="Google Shape;682;p75"/>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3" name="Google Shape;683;p75"/>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4" name="Google Shape;684;p75"/>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5" name="Google Shape;685;p75"/>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6" name="Google Shape;686;p75"/>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7" name="Google Shape;687;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688" name="Shape 688"/>
        <p:cNvGrpSpPr/>
        <p:nvPr/>
      </p:nvGrpSpPr>
      <p:grpSpPr>
        <a:xfrm>
          <a:off x="0" y="0"/>
          <a:ext cx="0" cy="0"/>
          <a:chOff x="0" y="0"/>
          <a:chExt cx="0" cy="0"/>
        </a:xfrm>
      </p:grpSpPr>
      <p:sp>
        <p:nvSpPr>
          <p:cNvPr id="689" name="Google Shape;689;p76"/>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90" name="Google Shape;69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691" name="Shape 691"/>
        <p:cNvGrpSpPr/>
        <p:nvPr/>
      </p:nvGrpSpPr>
      <p:grpSpPr>
        <a:xfrm>
          <a:off x="0" y="0"/>
          <a:ext cx="0" cy="0"/>
          <a:chOff x="0" y="0"/>
          <a:chExt cx="0" cy="0"/>
        </a:xfrm>
      </p:grpSpPr>
      <p:sp>
        <p:nvSpPr>
          <p:cNvPr id="692" name="Google Shape;692;p77"/>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693" name="Google Shape;693;p77"/>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694" name="Google Shape;694;p7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695" name="Google Shape;695;p77"/>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6" name="Google Shape;696;p77"/>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7" name="Google Shape;697;p77"/>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8" name="Google Shape;698;p77"/>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9" name="Google Shape;699;p77"/>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0" name="Google Shape;700;p77"/>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1" name="Google Shape;701;p77"/>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2" name="Google Shape;702;p77"/>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3" name="Google Shape;703;p77"/>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4" name="Google Shape;704;p77"/>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5" name="Google Shape;705;p77"/>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6" name="Google Shape;706;p77"/>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7" name="Google Shape;707;p77"/>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8" name="Google Shape;708;p77"/>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9" name="Google Shape;709;p77"/>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10" name="Google Shape;710;p77"/>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11" name="Google Shape;711;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712" name="Shape 712"/>
        <p:cNvGrpSpPr/>
        <p:nvPr/>
      </p:nvGrpSpPr>
      <p:grpSpPr>
        <a:xfrm>
          <a:off x="0" y="0"/>
          <a:ext cx="0" cy="0"/>
          <a:chOff x="0" y="0"/>
          <a:chExt cx="0" cy="0"/>
        </a:xfrm>
      </p:grpSpPr>
      <p:graphicFrame>
        <p:nvGraphicFramePr>
          <p:cNvPr id="713" name="Google Shape;713;p78"/>
          <p:cNvGraphicFramePr/>
          <p:nvPr/>
        </p:nvGraphicFramePr>
        <p:xfrm>
          <a:off x="226313" y="1420925"/>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4" name="Google Shape;714;p78"/>
          <p:cNvGraphicFramePr/>
          <p:nvPr/>
        </p:nvGraphicFramePr>
        <p:xfrm>
          <a:off x="226300" y="2657563"/>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5" name="Google Shape;715;p78"/>
          <p:cNvGraphicFramePr/>
          <p:nvPr/>
        </p:nvGraphicFramePr>
        <p:xfrm>
          <a:off x="226300" y="3894500"/>
          <a:ext cx="3000000" cy="3000000"/>
        </p:xfrm>
        <a:graphic>
          <a:graphicData uri="http://schemas.openxmlformats.org/drawingml/2006/table">
            <a:tbl>
              <a:tblPr>
                <a:noFill/>
                <a:tableStyleId>{24593DCA-FC73-409D-BCBB-078E061B7FD0}</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16" name="Google Shape;716;p7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717" name="Google Shape;717;p78"/>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8" name="Google Shape;718;p78"/>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9" name="Google Shape;719;p78"/>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20" name="Google Shape;720;p78"/>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1" name="Google Shape;721;p78"/>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2" name="Google Shape;722;p78"/>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3" name="Google Shape;723;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724" name="Shape 724"/>
        <p:cNvGrpSpPr/>
        <p:nvPr/>
      </p:nvGrpSpPr>
      <p:grpSpPr>
        <a:xfrm>
          <a:off x="0" y="0"/>
          <a:ext cx="0" cy="0"/>
          <a:chOff x="0" y="0"/>
          <a:chExt cx="0" cy="0"/>
        </a:xfrm>
      </p:grpSpPr>
      <p:sp>
        <p:nvSpPr>
          <p:cNvPr id="725" name="Google Shape;725;p79"/>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726" name="Google Shape;726;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727" name="Shape 727"/>
        <p:cNvGrpSpPr/>
        <p:nvPr/>
      </p:nvGrpSpPr>
      <p:grpSpPr>
        <a:xfrm>
          <a:off x="0" y="0"/>
          <a:ext cx="0" cy="0"/>
          <a:chOff x="0" y="0"/>
          <a:chExt cx="0" cy="0"/>
        </a:xfrm>
      </p:grpSpPr>
      <p:sp>
        <p:nvSpPr>
          <p:cNvPr id="728" name="Google Shape;728;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29" name="Shape 729"/>
        <p:cNvGrpSpPr/>
        <p:nvPr/>
      </p:nvGrpSpPr>
      <p:grpSpPr>
        <a:xfrm>
          <a:off x="0" y="0"/>
          <a:ext cx="0" cy="0"/>
          <a:chOff x="0" y="0"/>
          <a:chExt cx="0" cy="0"/>
        </a:xfrm>
      </p:grpSpPr>
      <p:sp>
        <p:nvSpPr>
          <p:cNvPr id="730" name="Google Shape;730;p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31" name="Google Shape;73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32" name="Google Shape;73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33" name="Shape 733"/>
        <p:cNvGrpSpPr/>
        <p:nvPr/>
      </p:nvGrpSpPr>
      <p:grpSpPr>
        <a:xfrm>
          <a:off x="0" y="0"/>
          <a:ext cx="0" cy="0"/>
          <a:chOff x="0" y="0"/>
          <a:chExt cx="0" cy="0"/>
        </a:xfrm>
      </p:grpSpPr>
      <p:sp>
        <p:nvSpPr>
          <p:cNvPr id="734" name="Google Shape;734;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35" name="Google Shape;73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36" name="Shape 736"/>
        <p:cNvGrpSpPr/>
        <p:nvPr/>
      </p:nvGrpSpPr>
      <p:grpSpPr>
        <a:xfrm>
          <a:off x="0" y="0"/>
          <a:ext cx="0" cy="0"/>
          <a:chOff x="0" y="0"/>
          <a:chExt cx="0" cy="0"/>
        </a:xfrm>
      </p:grpSpPr>
      <p:sp>
        <p:nvSpPr>
          <p:cNvPr id="737" name="Google Shape;73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38" name="Google Shape;738;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9" name="Google Shape;73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40" name="Shape 740"/>
        <p:cNvGrpSpPr/>
        <p:nvPr/>
      </p:nvGrpSpPr>
      <p:grpSpPr>
        <a:xfrm>
          <a:off x="0" y="0"/>
          <a:ext cx="0" cy="0"/>
          <a:chOff x="0" y="0"/>
          <a:chExt cx="0" cy="0"/>
        </a:xfrm>
      </p:grpSpPr>
      <p:sp>
        <p:nvSpPr>
          <p:cNvPr id="741" name="Google Shape;74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2" name="Google Shape;742;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3" name="Google Shape;743;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4" name="Google Shape;74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45" name="Shape 745"/>
        <p:cNvGrpSpPr/>
        <p:nvPr/>
      </p:nvGrpSpPr>
      <p:grpSpPr>
        <a:xfrm>
          <a:off x="0" y="0"/>
          <a:ext cx="0" cy="0"/>
          <a:chOff x="0" y="0"/>
          <a:chExt cx="0" cy="0"/>
        </a:xfrm>
      </p:grpSpPr>
      <p:sp>
        <p:nvSpPr>
          <p:cNvPr id="746" name="Google Shape;74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7" name="Google Shape;74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48" name="Shape 748"/>
        <p:cNvGrpSpPr/>
        <p:nvPr/>
      </p:nvGrpSpPr>
      <p:grpSpPr>
        <a:xfrm>
          <a:off x="0" y="0"/>
          <a:ext cx="0" cy="0"/>
          <a:chOff x="0" y="0"/>
          <a:chExt cx="0" cy="0"/>
        </a:xfrm>
      </p:grpSpPr>
      <p:sp>
        <p:nvSpPr>
          <p:cNvPr id="749" name="Google Shape;749;p8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0" name="Google Shape;750;p8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1" name="Google Shape;75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52" name="Shape 752"/>
        <p:cNvGrpSpPr/>
        <p:nvPr/>
      </p:nvGrpSpPr>
      <p:grpSpPr>
        <a:xfrm>
          <a:off x="0" y="0"/>
          <a:ext cx="0" cy="0"/>
          <a:chOff x="0" y="0"/>
          <a:chExt cx="0" cy="0"/>
        </a:xfrm>
      </p:grpSpPr>
      <p:sp>
        <p:nvSpPr>
          <p:cNvPr id="753" name="Google Shape;753;p8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54" name="Google Shape;754;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55" name="Shape 755"/>
        <p:cNvGrpSpPr/>
        <p:nvPr/>
      </p:nvGrpSpPr>
      <p:grpSpPr>
        <a:xfrm>
          <a:off x="0" y="0"/>
          <a:ext cx="0" cy="0"/>
          <a:chOff x="0" y="0"/>
          <a:chExt cx="0" cy="0"/>
        </a:xfrm>
      </p:grpSpPr>
      <p:sp>
        <p:nvSpPr>
          <p:cNvPr id="756" name="Google Shape;756;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58" name="Google Shape;758;p8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59" name="Google Shape;759;p8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760" name="Google Shape;76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61" name="Shape 761"/>
        <p:cNvGrpSpPr/>
        <p:nvPr/>
      </p:nvGrpSpPr>
      <p:grpSpPr>
        <a:xfrm>
          <a:off x="0" y="0"/>
          <a:ext cx="0" cy="0"/>
          <a:chOff x="0" y="0"/>
          <a:chExt cx="0" cy="0"/>
        </a:xfrm>
      </p:grpSpPr>
      <p:sp>
        <p:nvSpPr>
          <p:cNvPr id="762" name="Google Shape;762;p8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763" name="Google Shape;76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64" name="Shape 764"/>
        <p:cNvGrpSpPr/>
        <p:nvPr/>
      </p:nvGrpSpPr>
      <p:grpSpPr>
        <a:xfrm>
          <a:off x="0" y="0"/>
          <a:ext cx="0" cy="0"/>
          <a:chOff x="0" y="0"/>
          <a:chExt cx="0" cy="0"/>
        </a:xfrm>
      </p:grpSpPr>
      <p:sp>
        <p:nvSpPr>
          <p:cNvPr id="765" name="Google Shape;765;p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6" name="Google Shape;766;p9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67" name="Google Shape;76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68" name="Shape 768"/>
        <p:cNvGrpSpPr/>
        <p:nvPr/>
      </p:nvGrpSpPr>
      <p:grpSpPr>
        <a:xfrm>
          <a:off x="0" y="0"/>
          <a:ext cx="0" cy="0"/>
          <a:chOff x="0" y="0"/>
          <a:chExt cx="0" cy="0"/>
        </a:xfrm>
      </p:grpSpPr>
      <p:sp>
        <p:nvSpPr>
          <p:cNvPr id="769" name="Google Shape;76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70" name="Shape 770"/>
        <p:cNvGrpSpPr/>
        <p:nvPr/>
      </p:nvGrpSpPr>
      <p:grpSpPr>
        <a:xfrm>
          <a:off x="0" y="0"/>
          <a:ext cx="0" cy="0"/>
          <a:chOff x="0" y="0"/>
          <a:chExt cx="0" cy="0"/>
        </a:xfrm>
      </p:grpSpPr>
      <p:sp>
        <p:nvSpPr>
          <p:cNvPr id="771" name="Google Shape;771;p9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72" name="Google Shape;772;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73" name="Google Shape;773;p9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4" name="Google Shape;774;p9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5" name="Google Shape;775;p9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6" name="Google Shape;776;p9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7" name="Google Shape;777;p9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8" name="Google Shape;778;p9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79" name="Shape 779"/>
        <p:cNvGrpSpPr/>
        <p:nvPr/>
      </p:nvGrpSpPr>
      <p:grpSpPr>
        <a:xfrm>
          <a:off x="0" y="0"/>
          <a:ext cx="0" cy="0"/>
          <a:chOff x="0" y="0"/>
          <a:chExt cx="0" cy="0"/>
        </a:xfrm>
      </p:grpSpPr>
      <p:sp>
        <p:nvSpPr>
          <p:cNvPr id="780" name="Google Shape;780;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81" name="Google Shape;781;p9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2" name="Google Shape;782;p93"/>
          <p:cNvSpPr/>
          <p:nvPr>
            <p:ph idx="2" type="pic"/>
          </p:nvPr>
        </p:nvSpPr>
        <p:spPr>
          <a:xfrm>
            <a:off x="4992024" y="1152775"/>
            <a:ext cx="3840300" cy="3416400"/>
          </a:xfrm>
          <a:prstGeom prst="rect">
            <a:avLst/>
          </a:prstGeom>
          <a:noFill/>
          <a:ln>
            <a:noFill/>
          </a:ln>
        </p:spPr>
      </p:sp>
      <p:sp>
        <p:nvSpPr>
          <p:cNvPr id="783" name="Google Shape;78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784" name="Shape 784"/>
        <p:cNvGrpSpPr/>
        <p:nvPr/>
      </p:nvGrpSpPr>
      <p:grpSpPr>
        <a:xfrm>
          <a:off x="0" y="0"/>
          <a:ext cx="0" cy="0"/>
          <a:chOff x="0" y="0"/>
          <a:chExt cx="0" cy="0"/>
        </a:xfrm>
      </p:grpSpPr>
      <p:sp>
        <p:nvSpPr>
          <p:cNvPr id="785" name="Google Shape;78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9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7" name="Google Shape;787;p9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8" name="Google Shape;788;p9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9" name="Google Shape;789;p9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0" name="Google Shape;790;p9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91" name="Shape 791"/>
        <p:cNvGrpSpPr/>
        <p:nvPr/>
      </p:nvGrpSpPr>
      <p:grpSpPr>
        <a:xfrm>
          <a:off x="0" y="0"/>
          <a:ext cx="0" cy="0"/>
          <a:chOff x="0" y="0"/>
          <a:chExt cx="0" cy="0"/>
        </a:xfrm>
      </p:grpSpPr>
      <p:sp>
        <p:nvSpPr>
          <p:cNvPr id="792" name="Google Shape;79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3" name="Google Shape;793;p9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4" name="Google Shape;794;p9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5" name="Google Shape;795;p9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6" name="Google Shape;796;p9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7" name="Google Shape;797;p9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9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9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00" name="Shape 800"/>
        <p:cNvGrpSpPr/>
        <p:nvPr/>
      </p:nvGrpSpPr>
      <p:grpSpPr>
        <a:xfrm>
          <a:off x="0" y="0"/>
          <a:ext cx="0" cy="0"/>
          <a:chOff x="0" y="0"/>
          <a:chExt cx="0" cy="0"/>
        </a:xfrm>
      </p:grpSpPr>
      <p:sp>
        <p:nvSpPr>
          <p:cNvPr id="801" name="Google Shape;80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2" name="Google Shape;802;p9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9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9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5" name="Google Shape;805;p9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6" name="Google Shape;806;p9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7" name="Google Shape;807;p9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8" name="Google Shape;808;p9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9" name="Google Shape;809;p9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0" name="Google Shape;810;p9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11" name="Shape 811"/>
        <p:cNvGrpSpPr/>
        <p:nvPr/>
      </p:nvGrpSpPr>
      <p:grpSpPr>
        <a:xfrm>
          <a:off x="0" y="0"/>
          <a:ext cx="0" cy="0"/>
          <a:chOff x="0" y="0"/>
          <a:chExt cx="0" cy="0"/>
        </a:xfrm>
      </p:grpSpPr>
      <p:sp>
        <p:nvSpPr>
          <p:cNvPr id="812" name="Google Shape;812;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13" name="Google Shape;813;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4" name="Google Shape;814;p9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15" name="Shape 815"/>
        <p:cNvGrpSpPr/>
        <p:nvPr/>
      </p:nvGrpSpPr>
      <p:grpSpPr>
        <a:xfrm>
          <a:off x="0" y="0"/>
          <a:ext cx="0" cy="0"/>
          <a:chOff x="0" y="0"/>
          <a:chExt cx="0" cy="0"/>
        </a:xfrm>
      </p:grpSpPr>
      <p:sp>
        <p:nvSpPr>
          <p:cNvPr id="816" name="Google Shape;816;p9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7" name="Google Shape;817;p98"/>
          <p:cNvSpPr/>
          <p:nvPr>
            <p:ph idx="2" type="pic"/>
          </p:nvPr>
        </p:nvSpPr>
        <p:spPr>
          <a:xfrm>
            <a:off x="4804825" y="1133300"/>
            <a:ext cx="4027500" cy="2392800"/>
          </a:xfrm>
          <a:prstGeom prst="rect">
            <a:avLst/>
          </a:prstGeom>
          <a:noFill/>
          <a:ln>
            <a:noFill/>
          </a:ln>
        </p:spPr>
      </p:sp>
      <p:sp>
        <p:nvSpPr>
          <p:cNvPr id="818" name="Google Shape;818;p98"/>
          <p:cNvSpPr/>
          <p:nvPr>
            <p:ph idx="3" type="pic"/>
          </p:nvPr>
        </p:nvSpPr>
        <p:spPr>
          <a:xfrm>
            <a:off x="311725" y="1133300"/>
            <a:ext cx="4027500" cy="2392800"/>
          </a:xfrm>
          <a:prstGeom prst="rect">
            <a:avLst/>
          </a:prstGeom>
          <a:noFill/>
          <a:ln>
            <a:noFill/>
          </a:ln>
        </p:spPr>
      </p:sp>
      <p:sp>
        <p:nvSpPr>
          <p:cNvPr id="819" name="Google Shape;819;p9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0" name="Google Shape;82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22" name="Google Shape;822;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23" name="Google Shape;823;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24" name="Shape 824"/>
        <p:cNvGrpSpPr/>
        <p:nvPr/>
      </p:nvGrpSpPr>
      <p:grpSpPr>
        <a:xfrm>
          <a:off x="0" y="0"/>
          <a:ext cx="0" cy="0"/>
          <a:chOff x="0" y="0"/>
          <a:chExt cx="0" cy="0"/>
        </a:xfrm>
      </p:grpSpPr>
      <p:sp>
        <p:nvSpPr>
          <p:cNvPr id="825" name="Google Shape;825;p9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6" name="Google Shape;826;p99"/>
          <p:cNvSpPr/>
          <p:nvPr>
            <p:ph idx="2" type="pic"/>
          </p:nvPr>
        </p:nvSpPr>
        <p:spPr>
          <a:xfrm>
            <a:off x="6205225" y="1128325"/>
            <a:ext cx="2627100" cy="2273100"/>
          </a:xfrm>
          <a:prstGeom prst="rect">
            <a:avLst/>
          </a:prstGeom>
          <a:noFill/>
          <a:ln>
            <a:noFill/>
          </a:ln>
        </p:spPr>
      </p:sp>
      <p:sp>
        <p:nvSpPr>
          <p:cNvPr id="827" name="Google Shape;827;p99"/>
          <p:cNvSpPr/>
          <p:nvPr>
            <p:ph idx="3" type="pic"/>
          </p:nvPr>
        </p:nvSpPr>
        <p:spPr>
          <a:xfrm>
            <a:off x="311725" y="1128325"/>
            <a:ext cx="2627100" cy="2273100"/>
          </a:xfrm>
          <a:prstGeom prst="rect">
            <a:avLst/>
          </a:prstGeom>
          <a:noFill/>
          <a:ln>
            <a:noFill/>
          </a:ln>
        </p:spPr>
      </p:sp>
      <p:sp>
        <p:nvSpPr>
          <p:cNvPr id="828" name="Google Shape;828;p9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99"/>
          <p:cNvSpPr/>
          <p:nvPr>
            <p:ph idx="5" type="pic"/>
          </p:nvPr>
        </p:nvSpPr>
        <p:spPr>
          <a:xfrm>
            <a:off x="3255250" y="1128325"/>
            <a:ext cx="2627100" cy="2273100"/>
          </a:xfrm>
          <a:prstGeom prst="rect">
            <a:avLst/>
          </a:prstGeom>
          <a:noFill/>
          <a:ln>
            <a:noFill/>
          </a:ln>
        </p:spPr>
      </p:sp>
      <p:sp>
        <p:nvSpPr>
          <p:cNvPr id="830" name="Google Shape;830;p9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1" name="Google Shape;83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2" name="Google Shape;83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33" name="Google Shape;833;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4" name="Google Shape;834;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5" name="Google Shape;835;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36" name="Shape 836"/>
        <p:cNvGrpSpPr/>
        <p:nvPr/>
      </p:nvGrpSpPr>
      <p:grpSpPr>
        <a:xfrm>
          <a:off x="0" y="0"/>
          <a:ext cx="0" cy="0"/>
          <a:chOff x="0" y="0"/>
          <a:chExt cx="0" cy="0"/>
        </a:xfrm>
      </p:grpSpPr>
      <p:sp>
        <p:nvSpPr>
          <p:cNvPr id="837" name="Google Shape;837;p100"/>
          <p:cNvSpPr/>
          <p:nvPr>
            <p:ph idx="2" type="pic"/>
          </p:nvPr>
        </p:nvSpPr>
        <p:spPr>
          <a:xfrm>
            <a:off x="311700" y="445025"/>
            <a:ext cx="8520600" cy="4218300"/>
          </a:xfrm>
          <a:prstGeom prst="rect">
            <a:avLst/>
          </a:prstGeom>
          <a:noFill/>
          <a:ln>
            <a:noFill/>
          </a:ln>
        </p:spPr>
      </p:sp>
      <p:sp>
        <p:nvSpPr>
          <p:cNvPr id="838" name="Google Shape;8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39" name="Shape 839"/>
        <p:cNvGrpSpPr/>
        <p:nvPr/>
      </p:nvGrpSpPr>
      <p:grpSpPr>
        <a:xfrm>
          <a:off x="0" y="0"/>
          <a:ext cx="0" cy="0"/>
          <a:chOff x="0" y="0"/>
          <a:chExt cx="0" cy="0"/>
        </a:xfrm>
      </p:grpSpPr>
      <p:sp>
        <p:nvSpPr>
          <p:cNvPr id="840" name="Google Shape;840;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1" name="Google Shape;841;p101"/>
          <p:cNvSpPr/>
          <p:nvPr>
            <p:ph idx="2" type="pic"/>
          </p:nvPr>
        </p:nvSpPr>
        <p:spPr>
          <a:xfrm>
            <a:off x="3389600" y="118913"/>
            <a:ext cx="1643700" cy="1535100"/>
          </a:xfrm>
          <a:prstGeom prst="rect">
            <a:avLst/>
          </a:prstGeom>
          <a:noFill/>
          <a:ln>
            <a:noFill/>
          </a:ln>
        </p:spPr>
      </p:sp>
      <p:sp>
        <p:nvSpPr>
          <p:cNvPr id="842" name="Google Shape;842;p101"/>
          <p:cNvSpPr/>
          <p:nvPr>
            <p:ph idx="3" type="pic"/>
          </p:nvPr>
        </p:nvSpPr>
        <p:spPr>
          <a:xfrm>
            <a:off x="5195935" y="118913"/>
            <a:ext cx="1643700" cy="1535100"/>
          </a:xfrm>
          <a:prstGeom prst="rect">
            <a:avLst/>
          </a:prstGeom>
          <a:noFill/>
          <a:ln>
            <a:noFill/>
          </a:ln>
        </p:spPr>
      </p:sp>
      <p:sp>
        <p:nvSpPr>
          <p:cNvPr id="843" name="Google Shape;843;p101"/>
          <p:cNvSpPr/>
          <p:nvPr>
            <p:ph idx="4" type="pic"/>
          </p:nvPr>
        </p:nvSpPr>
        <p:spPr>
          <a:xfrm>
            <a:off x="7002270" y="118913"/>
            <a:ext cx="1643700" cy="1535100"/>
          </a:xfrm>
          <a:prstGeom prst="rect">
            <a:avLst/>
          </a:prstGeom>
          <a:noFill/>
          <a:ln>
            <a:noFill/>
          </a:ln>
        </p:spPr>
      </p:sp>
      <p:sp>
        <p:nvSpPr>
          <p:cNvPr id="844" name="Google Shape;844;p101"/>
          <p:cNvSpPr/>
          <p:nvPr>
            <p:ph idx="5" type="pic"/>
          </p:nvPr>
        </p:nvSpPr>
        <p:spPr>
          <a:xfrm>
            <a:off x="3389588" y="1804212"/>
            <a:ext cx="1643700" cy="1535100"/>
          </a:xfrm>
          <a:prstGeom prst="rect">
            <a:avLst/>
          </a:prstGeom>
          <a:noFill/>
          <a:ln>
            <a:noFill/>
          </a:ln>
        </p:spPr>
      </p:sp>
      <p:sp>
        <p:nvSpPr>
          <p:cNvPr id="845" name="Google Shape;845;p101"/>
          <p:cNvSpPr/>
          <p:nvPr>
            <p:ph idx="6" type="pic"/>
          </p:nvPr>
        </p:nvSpPr>
        <p:spPr>
          <a:xfrm>
            <a:off x="5195922" y="1804212"/>
            <a:ext cx="1643700" cy="1535100"/>
          </a:xfrm>
          <a:prstGeom prst="rect">
            <a:avLst/>
          </a:prstGeom>
          <a:noFill/>
          <a:ln>
            <a:noFill/>
          </a:ln>
        </p:spPr>
      </p:sp>
      <p:sp>
        <p:nvSpPr>
          <p:cNvPr id="846" name="Google Shape;846;p101"/>
          <p:cNvSpPr/>
          <p:nvPr>
            <p:ph idx="7" type="pic"/>
          </p:nvPr>
        </p:nvSpPr>
        <p:spPr>
          <a:xfrm>
            <a:off x="7002257" y="1804212"/>
            <a:ext cx="1643700" cy="1535100"/>
          </a:xfrm>
          <a:prstGeom prst="rect">
            <a:avLst/>
          </a:prstGeom>
          <a:noFill/>
          <a:ln>
            <a:noFill/>
          </a:ln>
        </p:spPr>
      </p:sp>
      <p:sp>
        <p:nvSpPr>
          <p:cNvPr id="847" name="Google Shape;847;p10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48" name="Google Shape;848;p101"/>
          <p:cNvSpPr/>
          <p:nvPr>
            <p:ph idx="8" type="pic"/>
          </p:nvPr>
        </p:nvSpPr>
        <p:spPr>
          <a:xfrm>
            <a:off x="3389588" y="3489487"/>
            <a:ext cx="1643700" cy="1535100"/>
          </a:xfrm>
          <a:prstGeom prst="rect">
            <a:avLst/>
          </a:prstGeom>
          <a:noFill/>
          <a:ln>
            <a:noFill/>
          </a:ln>
        </p:spPr>
      </p:sp>
      <p:sp>
        <p:nvSpPr>
          <p:cNvPr id="849" name="Google Shape;849;p101"/>
          <p:cNvSpPr/>
          <p:nvPr>
            <p:ph idx="9" type="pic"/>
          </p:nvPr>
        </p:nvSpPr>
        <p:spPr>
          <a:xfrm>
            <a:off x="5195922" y="3489487"/>
            <a:ext cx="1643700" cy="1535100"/>
          </a:xfrm>
          <a:prstGeom prst="rect">
            <a:avLst/>
          </a:prstGeom>
          <a:noFill/>
          <a:ln>
            <a:noFill/>
          </a:ln>
        </p:spPr>
      </p:sp>
      <p:sp>
        <p:nvSpPr>
          <p:cNvPr id="850" name="Google Shape;850;p10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theme" Target="../theme/theme3.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322" name="Shape 322"/>
        <p:cNvGrpSpPr/>
        <p:nvPr/>
      </p:nvGrpSpPr>
      <p:grpSpPr>
        <a:xfrm>
          <a:off x="0" y="0"/>
          <a:ext cx="0" cy="0"/>
          <a:chOff x="0" y="0"/>
          <a:chExt cx="0" cy="0"/>
        </a:xfrm>
      </p:grpSpPr>
      <p:sp>
        <p:nvSpPr>
          <p:cNvPr id="323" name="Google Shape;323;p47"/>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324" name="Google Shape;324;p47"/>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38.png"/><Relationship Id="rId8" Type="http://schemas.openxmlformats.org/officeDocument/2006/relationships/image" Target="../media/image17.png"/><Relationship Id="rId10"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5.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7.xml"/><Relationship Id="rId3" Type="http://schemas.openxmlformats.org/officeDocument/2006/relationships/image" Target="../media/image1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 Id="rId3" Type="http://schemas.openxmlformats.org/officeDocument/2006/relationships/image" Target="../media/image25.jpg"/><Relationship Id="rId4" Type="http://schemas.openxmlformats.org/officeDocument/2006/relationships/hyperlink" Target="https://github.com/htmw/2025S-SALAAR/wik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4" name="Shape 854"/>
        <p:cNvGrpSpPr/>
        <p:nvPr/>
      </p:nvGrpSpPr>
      <p:grpSpPr>
        <a:xfrm>
          <a:off x="0" y="0"/>
          <a:ext cx="0" cy="0"/>
          <a:chOff x="0" y="0"/>
          <a:chExt cx="0" cy="0"/>
        </a:xfrm>
      </p:grpSpPr>
      <p:pic>
        <p:nvPicPr>
          <p:cNvPr descr="Forest dense with evergreen trees." id="855" name="Google Shape;855;p102"/>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856" name="Google Shape;856;p102"/>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Phytora</a:t>
            </a:r>
            <a:endParaRPr/>
          </a:p>
          <a:p>
            <a:pPr indent="0" lvl="0" marL="0" rtl="0" algn="l">
              <a:spcBef>
                <a:spcPts val="0"/>
              </a:spcBef>
              <a:spcAft>
                <a:spcPts val="0"/>
              </a:spcAft>
              <a:buNone/>
            </a:pPr>
            <a:r>
              <a:t/>
            </a:r>
            <a:endParaRPr/>
          </a:p>
        </p:txBody>
      </p:sp>
      <p:sp>
        <p:nvSpPr>
          <p:cNvPr id="857" name="Google Shape;857;p102"/>
          <p:cNvSpPr txBox="1"/>
          <p:nvPr>
            <p:ph idx="1" type="subTitle"/>
          </p:nvPr>
        </p:nvSpPr>
        <p:spPr>
          <a:xfrm>
            <a:off x="342750" y="3820125"/>
            <a:ext cx="3457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3 SALAAR</a:t>
            </a:r>
            <a:endParaRPr/>
          </a:p>
        </p:txBody>
      </p:sp>
      <p:sp>
        <p:nvSpPr>
          <p:cNvPr id="858" name="Google Shape;858;p102"/>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SPRINT 1</a:t>
            </a:r>
            <a:endParaRPr/>
          </a:p>
        </p:txBody>
      </p:sp>
      <p:cxnSp>
        <p:nvCxnSpPr>
          <p:cNvPr id="859" name="Google Shape;859;p102"/>
          <p:cNvCxnSpPr/>
          <p:nvPr/>
        </p:nvCxnSpPr>
        <p:spPr>
          <a:xfrm>
            <a:off x="342750" y="1282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860" name="Google Shape;860;p102"/>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111"/>
          <p:cNvPicPr preferRelativeResize="0"/>
          <p:nvPr/>
        </p:nvPicPr>
        <p:blipFill>
          <a:blip r:embed="rId3">
            <a:alphaModFix/>
          </a:blip>
          <a:stretch>
            <a:fillRect/>
          </a:stretch>
        </p:blipFill>
        <p:spPr>
          <a:xfrm>
            <a:off x="249475" y="-44275"/>
            <a:ext cx="4202441" cy="5187774"/>
          </a:xfrm>
          <a:prstGeom prst="rect">
            <a:avLst/>
          </a:prstGeom>
          <a:noFill/>
          <a:ln>
            <a:noFill/>
          </a:ln>
        </p:spPr>
      </p:pic>
      <p:pic>
        <p:nvPicPr>
          <p:cNvPr id="961" name="Google Shape;961;p111"/>
          <p:cNvPicPr preferRelativeResize="0"/>
          <p:nvPr/>
        </p:nvPicPr>
        <p:blipFill>
          <a:blip r:embed="rId4">
            <a:alphaModFix/>
          </a:blip>
          <a:stretch>
            <a:fillRect/>
          </a:stretch>
        </p:blipFill>
        <p:spPr>
          <a:xfrm>
            <a:off x="4722200" y="-44275"/>
            <a:ext cx="4372101" cy="5187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descr="Road passing through a green valley." id="966" name="Google Shape;966;p112"/>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67" name="Google Shape;967;p112"/>
          <p:cNvGrpSpPr/>
          <p:nvPr/>
        </p:nvGrpSpPr>
        <p:grpSpPr>
          <a:xfrm>
            <a:off x="161" y="96"/>
            <a:ext cx="9143670" cy="5143310"/>
            <a:chOff x="238125" y="848375"/>
            <a:chExt cx="7144050" cy="4018525"/>
          </a:xfrm>
        </p:grpSpPr>
        <p:sp>
          <p:nvSpPr>
            <p:cNvPr id="968" name="Google Shape;968;p112"/>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2"/>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112"/>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Personas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71" name="Google Shape;971;p112"/>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13"/>
          <p:cNvPicPr preferRelativeResize="0"/>
          <p:nvPr>
            <p:ph idx="2" type="pic"/>
          </p:nvPr>
        </p:nvPicPr>
        <p:blipFill rotWithShape="1">
          <a:blip r:embed="rId3">
            <a:alphaModFix/>
          </a:blip>
          <a:srcRect b="6369" l="0" r="0" t="6369"/>
          <a:stretch/>
        </p:blipFill>
        <p:spPr>
          <a:xfrm>
            <a:off x="5485725" y="523025"/>
            <a:ext cx="3135300" cy="4097700"/>
          </a:xfrm>
          <a:prstGeom prst="roundRect">
            <a:avLst>
              <a:gd fmla="val 16667" name="adj"/>
            </a:avLst>
          </a:prstGeom>
        </p:spPr>
      </p:pic>
      <p:sp>
        <p:nvSpPr>
          <p:cNvPr id="977" name="Google Shape;977;p113"/>
          <p:cNvSpPr txBox="1"/>
          <p:nvPr>
            <p:ph type="title"/>
          </p:nvPr>
        </p:nvSpPr>
        <p:spPr>
          <a:xfrm>
            <a:off x="160125" y="126600"/>
            <a:ext cx="5325600" cy="489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b="1" lang="en" sz="1200">
                <a:latin typeface="Barlow"/>
                <a:ea typeface="Barlow"/>
                <a:cs typeface="Barlow"/>
                <a:sym typeface="Barlow"/>
              </a:rPr>
              <a:t>Farmer – John Carter</a:t>
            </a:r>
            <a:endParaRPr b="1" sz="12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 </a:t>
            </a:r>
            <a:r>
              <a:rPr lang="en" sz="1000">
                <a:latin typeface="Arial"/>
                <a:ea typeface="Arial"/>
                <a:cs typeface="Arial"/>
                <a:sym typeface="Arial"/>
              </a:rPr>
              <a:t>45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 </a:t>
            </a:r>
            <a:r>
              <a:rPr lang="en" sz="1000">
                <a:latin typeface="Arial"/>
                <a:ea typeface="Arial"/>
                <a:cs typeface="Arial"/>
                <a:sym typeface="Arial"/>
              </a:rPr>
              <a:t>Apple Orchard Owner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 </a:t>
            </a:r>
            <a:r>
              <a:rPr lang="en" sz="1000">
                <a:latin typeface="Arial"/>
                <a:ea typeface="Arial"/>
                <a:cs typeface="Arial"/>
                <a:sym typeface="Arial"/>
              </a:rPr>
              <a:t>Washington,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Low to Moderate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Farming Experience:</a:t>
            </a:r>
            <a:r>
              <a:rPr lang="en" sz="1000">
                <a:latin typeface="Arial"/>
                <a:ea typeface="Arial"/>
                <a:cs typeface="Arial"/>
                <a:sym typeface="Arial"/>
              </a:rPr>
              <a:t> 20+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Relies on manual disease inspection, which is time-consuming and error-prone.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Finds it hard to differentiate between early-stage symptoms of apple scab and rust.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High costs for hiring agricultural experts and consultants.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Crop losses due to late detection of infections, leading to lower profits.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mobile-friendly app where he can take a picture of infected leaves and receive instant results.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An AI-driven advisory system suggesting treatment solutions for different disease stages.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Offline functionality, since farms often have poor internet connectivity.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cost-effective solution that doesn’t require expensive hardware.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Automated disease detection reduces guesswork and ensures timely intervention.</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step-by-step guidance on disease management, reducing dependency on external experts.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Saves time and labor costs, increasing farm productivity and yield.</a:t>
            </a:r>
            <a:endParaRPr sz="1200">
              <a:latin typeface="Barlow"/>
              <a:ea typeface="Barlow"/>
              <a:cs typeface="Barlow"/>
              <a:sym typeface="Barlow"/>
            </a:endParaRPr>
          </a:p>
          <a:p>
            <a:pPr indent="0" lvl="0" marL="0" rtl="0" algn="l">
              <a:spcBef>
                <a:spcPts val="1200"/>
              </a:spcBef>
              <a:spcAft>
                <a:spcPts val="0"/>
              </a:spcAft>
              <a:buNone/>
            </a:pPr>
            <a:r>
              <a:t/>
            </a:r>
            <a:endParaRPr sz="3500"/>
          </a:p>
        </p:txBody>
      </p:sp>
      <p:sp>
        <p:nvSpPr>
          <p:cNvPr id="978" name="Google Shape;978;p11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14"/>
          <p:cNvPicPr preferRelativeResize="0"/>
          <p:nvPr>
            <p:ph idx="2" type="pic"/>
          </p:nvPr>
        </p:nvPicPr>
        <p:blipFill rotWithShape="1">
          <a:blip r:embed="rId3">
            <a:alphaModFix/>
          </a:blip>
          <a:srcRect b="6468" l="0" r="0" t="6468"/>
          <a:stretch/>
        </p:blipFill>
        <p:spPr>
          <a:xfrm>
            <a:off x="5485725" y="522900"/>
            <a:ext cx="3135300" cy="4097700"/>
          </a:xfrm>
          <a:prstGeom prst="roundRect">
            <a:avLst>
              <a:gd fmla="val 16667" name="adj"/>
            </a:avLst>
          </a:prstGeom>
        </p:spPr>
      </p:pic>
      <p:sp>
        <p:nvSpPr>
          <p:cNvPr id="984" name="Google Shape;984;p114"/>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latin typeface="Barlow"/>
                <a:ea typeface="Barlow"/>
                <a:cs typeface="Barlow"/>
                <a:sym typeface="Barlow"/>
              </a:rPr>
              <a:t>Agricultural Researcher – Dr. Emmy Zhao</a:t>
            </a:r>
            <a:endParaRPr b="1"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38</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Plant Pathologist &amp; Researcher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California,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Research Focus:</a:t>
            </a:r>
            <a:r>
              <a:rPr lang="en" sz="1000">
                <a:latin typeface="Arial"/>
                <a:ea typeface="Arial"/>
                <a:cs typeface="Arial"/>
                <a:sym typeface="Arial"/>
              </a:rPr>
              <a:t> AI-based plant disease prediction, crop disease resistance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large, high-quality datasets to improve disease classification models.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Variability in disease symptoms (color, shape, size) makes model training challenging.</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Lack of real-time field data for studying disease spread patterns.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integrating AI-based tools with existing agricultural research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Access to a labeled image dataset for improving AI accuracy.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cloud-based dashboard with insights into disease occurrences across different regions.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Ability to contribute research data and collaborate with other scientists.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customizable AI model that can be adapted for different crops and environmental conditions.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disease detection data, aiding in research and policy recommendations.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Offers a machine-learning training platform for researchers to refine detection algorithms.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Helps predict disease outbreaks, leading to more proactive agricultural strategies.</a:t>
            </a:r>
            <a:endParaRPr sz="1000"/>
          </a:p>
        </p:txBody>
      </p:sp>
      <p:sp>
        <p:nvSpPr>
          <p:cNvPr id="985" name="Google Shape;985;p11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115"/>
          <p:cNvPicPr preferRelativeResize="0"/>
          <p:nvPr>
            <p:ph idx="2" type="pic"/>
          </p:nvPr>
        </p:nvPicPr>
        <p:blipFill rotWithShape="1">
          <a:blip r:embed="rId3">
            <a:alphaModFix/>
          </a:blip>
          <a:srcRect b="0" l="11744" r="11744" t="0"/>
          <a:stretch/>
        </p:blipFill>
        <p:spPr>
          <a:xfrm>
            <a:off x="5485725" y="522900"/>
            <a:ext cx="3135300" cy="4097700"/>
          </a:xfrm>
          <a:prstGeom prst="roundRect">
            <a:avLst>
              <a:gd fmla="val 16667" name="adj"/>
            </a:avLst>
          </a:prstGeom>
        </p:spPr>
      </p:pic>
      <p:sp>
        <p:nvSpPr>
          <p:cNvPr id="991" name="Google Shape;991;p115"/>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000">
                <a:latin typeface="Barlow"/>
                <a:ea typeface="Barlow"/>
                <a:cs typeface="Barlow"/>
                <a:sym typeface="Barlow"/>
              </a:rPr>
              <a:t>Agri-Tech Startup Founder – Michael Rodriguez</a:t>
            </a:r>
            <a:endParaRPr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32</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CEO of a Smart Farming Startup</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Texas,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Business Focus: </a:t>
            </a:r>
            <a:r>
              <a:rPr lang="en" sz="1000">
                <a:latin typeface="Arial"/>
                <a:ea typeface="Arial"/>
                <a:cs typeface="Arial"/>
                <a:sym typeface="Arial"/>
              </a:rPr>
              <a:t>AI-driven farm automation, precision agriculture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Farmers are hesitant to adopt AI-based solutions due to trust issues and cost concerns.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a scalable AI model that can integrate with existing smart farming hardware.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monetizing AI-based agricultural solutions while keeping them affordable.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Requires accurate, real-world disease detection data to improve product effectiveness.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lightweight AI model that can be embedded in farm drones and IoT devices.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subscription-based business model that balances affordability and profitability.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Market validation data to demonstrate AI’s effectiveness in reducing crop losses.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seamless API to integrate disease detection with smart irrigation and pesticide control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analytics and reporting tools for farm management.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Enables precision agriculture, optimizing pesticide use and reducing costs.</a:t>
            </a:r>
            <a:endParaRPr sz="1000">
              <a:latin typeface="Arial"/>
              <a:ea typeface="Arial"/>
              <a:cs typeface="Arial"/>
              <a:sym typeface="Arial"/>
            </a:endParaRPr>
          </a:p>
          <a:p>
            <a:pPr indent="0" lvl="0" marL="0" rtl="0" algn="l">
              <a:lnSpc>
                <a:spcPct val="115000"/>
              </a:lnSpc>
              <a:spcBef>
                <a:spcPts val="1200"/>
              </a:spcBef>
              <a:spcAft>
                <a:spcPts val="1200"/>
              </a:spcAft>
              <a:buNone/>
            </a:pPr>
            <a:r>
              <a:t/>
            </a:r>
            <a:endParaRPr sz="1000">
              <a:latin typeface="Barlow"/>
              <a:ea typeface="Barlow"/>
              <a:cs typeface="Barlow"/>
              <a:sym typeface="Barlow"/>
            </a:endParaRPr>
          </a:p>
        </p:txBody>
      </p:sp>
      <p:sp>
        <p:nvSpPr>
          <p:cNvPr id="992" name="Google Shape;992;p11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descr="Road passing through a green valley." id="997" name="Google Shape;997;p116"/>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98" name="Google Shape;998;p116"/>
          <p:cNvGrpSpPr/>
          <p:nvPr/>
        </p:nvGrpSpPr>
        <p:grpSpPr>
          <a:xfrm>
            <a:off x="161" y="96"/>
            <a:ext cx="9143670" cy="5143310"/>
            <a:chOff x="238125" y="848375"/>
            <a:chExt cx="7144050" cy="4018525"/>
          </a:xfrm>
        </p:grpSpPr>
        <p:sp>
          <p:nvSpPr>
            <p:cNvPr id="999" name="Google Shape;999;p116"/>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6"/>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116"/>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Minimal Viable Product (MVP)</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02" name="Google Shape;1002;p116"/>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7"/>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Upload</a:t>
            </a:r>
            <a:endParaRPr/>
          </a:p>
        </p:txBody>
      </p:sp>
      <p:sp>
        <p:nvSpPr>
          <p:cNvPr id="1008" name="Google Shape;1008;p117"/>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Disease Detection</a:t>
            </a:r>
            <a:endParaRPr/>
          </a:p>
        </p:txBody>
      </p:sp>
      <p:sp>
        <p:nvSpPr>
          <p:cNvPr id="1009" name="Google Shape;1009;p117"/>
          <p:cNvSpPr txBox="1"/>
          <p:nvPr>
            <p:ph idx="4" type="body"/>
          </p:nvPr>
        </p:nvSpPr>
        <p:spPr>
          <a:xfrm>
            <a:off x="5943750" y="2287175"/>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System analyzes the uploaded image and automatically identifies if the leaf is healthy or diseased.</a:t>
            </a:r>
            <a:endParaRPr>
              <a:latin typeface="Space Grotesk SemiBold"/>
              <a:ea typeface="Space Grotesk SemiBold"/>
              <a:cs typeface="Space Grotesk SemiBold"/>
              <a:sym typeface="Space Grotesk SemiBold"/>
            </a:endParaRPr>
          </a:p>
        </p:txBody>
      </p:sp>
      <p:sp>
        <p:nvSpPr>
          <p:cNvPr id="1010" name="Google Shape;1010;p117"/>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Model Integration</a:t>
            </a:r>
            <a:endParaRPr/>
          </a:p>
        </p:txBody>
      </p:sp>
      <p:sp>
        <p:nvSpPr>
          <p:cNvPr id="1011" name="Google Shape;1011;p117"/>
          <p:cNvSpPr txBox="1"/>
          <p:nvPr>
            <p:ph idx="6" type="body"/>
          </p:nvPr>
        </p:nvSpPr>
        <p:spPr>
          <a:xfrm>
            <a:off x="5943750" y="336630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The backend integrates a trained CNN model to detect and classify diseases like scab and rust accurately.</a:t>
            </a:r>
            <a:endParaRPr>
              <a:latin typeface="Space Grotesk SemiBold"/>
              <a:ea typeface="Space Grotesk SemiBold"/>
              <a:cs typeface="Space Grotesk SemiBold"/>
              <a:sym typeface="Space Grotesk SemiBold"/>
            </a:endParaRPr>
          </a:p>
        </p:txBody>
      </p:sp>
      <p:sp>
        <p:nvSpPr>
          <p:cNvPr id="1012" name="Google Shape;1012;p117"/>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Instant Diagnosis</a:t>
            </a:r>
            <a:endParaRPr/>
          </a:p>
        </p:txBody>
      </p:sp>
      <p:sp>
        <p:nvSpPr>
          <p:cNvPr id="1013" name="Google Shape;1013;p117"/>
          <p:cNvSpPr txBox="1"/>
          <p:nvPr>
            <p:ph idx="8" type="body"/>
          </p:nvPr>
        </p:nvSpPr>
        <p:spPr>
          <a:xfrm>
            <a:off x="5943750" y="4445425"/>
            <a:ext cx="2819100" cy="6387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After analysis, the application displays the disease name and confidence score in real-time for the user.</a:t>
            </a:r>
            <a:endParaRPr>
              <a:latin typeface="Space Grotesk SemiBold"/>
              <a:ea typeface="Space Grotesk SemiBold"/>
              <a:cs typeface="Space Grotesk SemiBold"/>
              <a:sym typeface="Space Grotesk SemiBold"/>
            </a:endParaRPr>
          </a:p>
        </p:txBody>
      </p:sp>
      <p:sp>
        <p:nvSpPr>
          <p:cNvPr id="1014" name="Google Shape;1014;p117"/>
          <p:cNvSpPr txBox="1"/>
          <p:nvPr>
            <p:ph idx="13" type="body"/>
          </p:nvPr>
        </p:nvSpPr>
        <p:spPr>
          <a:xfrm>
            <a:off x="227875" y="3458750"/>
            <a:ext cx="4287000" cy="14613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Our MVP delivers the core capability — detecting apple leaf diseases from images using AI. It focuses only on essential features needed for farmers to quickly upload images and receive reliable disease identification.</a:t>
            </a:r>
            <a:endParaRPr/>
          </a:p>
        </p:txBody>
      </p:sp>
      <p:sp>
        <p:nvSpPr>
          <p:cNvPr id="1015" name="Google Shape;1015;p117"/>
          <p:cNvSpPr txBox="1"/>
          <p:nvPr>
            <p:ph type="title"/>
          </p:nvPr>
        </p:nvSpPr>
        <p:spPr>
          <a:xfrm>
            <a:off x="230900" y="697875"/>
            <a:ext cx="5160600" cy="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Minimal Viable Product</a:t>
            </a:r>
            <a:endParaRPr/>
          </a:p>
        </p:txBody>
      </p:sp>
      <p:sp>
        <p:nvSpPr>
          <p:cNvPr id="1016" name="Google Shape;1016;p117"/>
          <p:cNvSpPr txBox="1"/>
          <p:nvPr>
            <p:ph idx="2" type="body"/>
          </p:nvPr>
        </p:nvSpPr>
        <p:spPr>
          <a:xfrm>
            <a:off x="5943750" y="120805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Farmers can upload apple leaf images directly into the application for disease analysis and classification.</a:t>
            </a:r>
            <a:endParaRPr>
              <a:solidFill>
                <a:schemeClr val="dk1"/>
              </a:solidFill>
              <a:latin typeface="Space Grotesk SemiBold"/>
              <a:ea typeface="Space Grotesk SemiBold"/>
              <a:cs typeface="Space Grotesk SemiBold"/>
              <a:sym typeface="Space Grotesk SemiBold"/>
            </a:endParaRPr>
          </a:p>
        </p:txBody>
      </p:sp>
      <p:sp>
        <p:nvSpPr>
          <p:cNvPr id="1017" name="Google Shape;1017;p117"/>
          <p:cNvSpPr/>
          <p:nvPr/>
        </p:nvSpPr>
        <p:spPr>
          <a:xfrm>
            <a:off x="230900" y="545825"/>
            <a:ext cx="5536756" cy="272401"/>
          </a:xfrm>
          <a:custGeom>
            <a:rect b="b" l="l" r="r" t="t"/>
            <a:pathLst>
              <a:path extrusionOk="0" h="166098" w="229884">
                <a:moveTo>
                  <a:pt x="0" y="0"/>
                </a:moveTo>
                <a:lnTo>
                  <a:pt x="229884" y="0"/>
                </a:lnTo>
                <a:lnTo>
                  <a:pt x="229884" y="166098"/>
                </a:lnTo>
              </a:path>
            </a:pathLst>
          </a:custGeom>
          <a:noFill/>
          <a:ln cap="flat" cmpd="sng" w="28575">
            <a:solidFill>
              <a:schemeClr val="dk2"/>
            </a:solidFill>
            <a:prstDash val="solid"/>
            <a:round/>
            <a:headEnd len="med" w="med" type="none"/>
            <a:tailEnd len="med" w="med" type="none"/>
          </a:ln>
        </p:spPr>
      </p:sp>
      <p:sp>
        <p:nvSpPr>
          <p:cNvPr id="1018" name="Google Shape;1018;p117"/>
          <p:cNvSpPr/>
          <p:nvPr/>
        </p:nvSpPr>
        <p:spPr>
          <a:xfrm>
            <a:off x="5686413" y="973901"/>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7"/>
          <p:cNvSpPr/>
          <p:nvPr/>
        </p:nvSpPr>
        <p:spPr>
          <a:xfrm>
            <a:off x="5686413" y="2053037"/>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7"/>
          <p:cNvSpPr/>
          <p:nvPr/>
        </p:nvSpPr>
        <p:spPr>
          <a:xfrm>
            <a:off x="5686413" y="3132174"/>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7"/>
          <p:cNvSpPr/>
          <p:nvPr/>
        </p:nvSpPr>
        <p:spPr>
          <a:xfrm>
            <a:off x="5686413" y="4211310"/>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2" name="Google Shape;1022;p117"/>
          <p:cNvCxnSpPr/>
          <p:nvPr/>
        </p:nvCxnSpPr>
        <p:spPr>
          <a:xfrm>
            <a:off x="5763295" y="1299977"/>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3" name="Google Shape;1023;p117"/>
          <p:cNvCxnSpPr/>
          <p:nvPr/>
        </p:nvCxnSpPr>
        <p:spPr>
          <a:xfrm>
            <a:off x="5770355" y="237960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4" name="Google Shape;1024;p117"/>
          <p:cNvCxnSpPr/>
          <p:nvPr/>
        </p:nvCxnSpPr>
        <p:spPr>
          <a:xfrm>
            <a:off x="5767157" y="345874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5" name="Google Shape;1025;p117"/>
          <p:cNvCxnSpPr/>
          <p:nvPr/>
        </p:nvCxnSpPr>
        <p:spPr>
          <a:xfrm>
            <a:off x="5763295" y="4547098"/>
            <a:ext cx="0" cy="596400"/>
          </a:xfrm>
          <a:prstGeom prst="straightConnector1">
            <a:avLst/>
          </a:prstGeom>
          <a:noFill/>
          <a:ln cap="flat" cmpd="sng" w="28575">
            <a:solidFill>
              <a:schemeClr val="dk2"/>
            </a:solidFill>
            <a:prstDash val="solid"/>
            <a:round/>
            <a:headEnd len="med" w="med" type="none"/>
            <a:tailEnd len="med" w="med" type="none"/>
          </a:ln>
        </p:spPr>
      </p:cxnSp>
      <p:sp>
        <p:nvSpPr>
          <p:cNvPr id="1026" name="Google Shape;1026;p11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27" name="Google Shape;1027;p11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descr="Road passing through a green valley." id="1032" name="Google Shape;1032;p11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33" name="Google Shape;1033;p118"/>
          <p:cNvGrpSpPr/>
          <p:nvPr/>
        </p:nvGrpSpPr>
        <p:grpSpPr>
          <a:xfrm>
            <a:off x="161" y="96"/>
            <a:ext cx="9143670" cy="5143310"/>
            <a:chOff x="238125" y="848375"/>
            <a:chExt cx="7144050" cy="4018525"/>
          </a:xfrm>
        </p:grpSpPr>
        <p:sp>
          <p:nvSpPr>
            <p:cNvPr id="1034" name="Google Shape;1034;p118"/>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8"/>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118"/>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Technologies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37" name="Google Shape;1037;p118"/>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Technologies</a:t>
            </a:r>
            <a:endParaRPr/>
          </a:p>
        </p:txBody>
      </p:sp>
      <p:sp>
        <p:nvSpPr>
          <p:cNvPr id="1043" name="Google Shape;1043;p11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4" name="Google Shape;1044;p119"/>
          <p:cNvPicPr preferRelativeResize="0"/>
          <p:nvPr/>
        </p:nvPicPr>
        <p:blipFill>
          <a:blip r:embed="rId3">
            <a:alphaModFix/>
          </a:blip>
          <a:stretch>
            <a:fillRect/>
          </a:stretch>
        </p:blipFill>
        <p:spPr>
          <a:xfrm>
            <a:off x="4331500" y="1724775"/>
            <a:ext cx="1683400" cy="1015950"/>
          </a:xfrm>
          <a:prstGeom prst="rect">
            <a:avLst/>
          </a:prstGeom>
          <a:noFill/>
          <a:ln>
            <a:noFill/>
          </a:ln>
        </p:spPr>
      </p:pic>
      <p:pic>
        <p:nvPicPr>
          <p:cNvPr id="1045" name="Google Shape;1045;p119"/>
          <p:cNvPicPr preferRelativeResize="0"/>
          <p:nvPr/>
        </p:nvPicPr>
        <p:blipFill>
          <a:blip r:embed="rId4">
            <a:alphaModFix/>
          </a:blip>
          <a:stretch>
            <a:fillRect/>
          </a:stretch>
        </p:blipFill>
        <p:spPr>
          <a:xfrm>
            <a:off x="6338225" y="1848660"/>
            <a:ext cx="1254600" cy="768175"/>
          </a:xfrm>
          <a:prstGeom prst="rect">
            <a:avLst/>
          </a:prstGeom>
          <a:noFill/>
          <a:ln>
            <a:noFill/>
          </a:ln>
        </p:spPr>
      </p:pic>
      <p:pic>
        <p:nvPicPr>
          <p:cNvPr id="1046" name="Google Shape;1046;p119"/>
          <p:cNvPicPr preferRelativeResize="0"/>
          <p:nvPr/>
        </p:nvPicPr>
        <p:blipFill>
          <a:blip r:embed="rId5">
            <a:alphaModFix/>
          </a:blip>
          <a:stretch>
            <a:fillRect/>
          </a:stretch>
        </p:blipFill>
        <p:spPr>
          <a:xfrm>
            <a:off x="4263300" y="3151900"/>
            <a:ext cx="1965901" cy="362850"/>
          </a:xfrm>
          <a:prstGeom prst="rect">
            <a:avLst/>
          </a:prstGeom>
          <a:noFill/>
          <a:ln>
            <a:noFill/>
          </a:ln>
        </p:spPr>
      </p:pic>
      <p:pic>
        <p:nvPicPr>
          <p:cNvPr id="1047" name="Google Shape;1047;p119"/>
          <p:cNvPicPr preferRelativeResize="0"/>
          <p:nvPr/>
        </p:nvPicPr>
        <p:blipFill>
          <a:blip r:embed="rId6">
            <a:alphaModFix/>
          </a:blip>
          <a:stretch>
            <a:fillRect/>
          </a:stretch>
        </p:blipFill>
        <p:spPr>
          <a:xfrm>
            <a:off x="6639750" y="3061825"/>
            <a:ext cx="2199674" cy="543000"/>
          </a:xfrm>
          <a:prstGeom prst="rect">
            <a:avLst/>
          </a:prstGeom>
          <a:noFill/>
          <a:ln>
            <a:noFill/>
          </a:ln>
        </p:spPr>
      </p:pic>
      <p:sp>
        <p:nvSpPr>
          <p:cNvPr id="1048" name="Google Shape;1048;p119"/>
          <p:cNvSpPr txBox="1"/>
          <p:nvPr/>
        </p:nvSpPr>
        <p:spPr>
          <a:xfrm>
            <a:off x="141475" y="1790175"/>
            <a:ext cx="3866700" cy="2857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Frontend:</a:t>
            </a:r>
            <a:r>
              <a:rPr lang="en" sz="1100">
                <a:solidFill>
                  <a:schemeClr val="lt1"/>
                </a:solidFill>
                <a:latin typeface="Barlow"/>
                <a:ea typeface="Barlow"/>
                <a:cs typeface="Barlow"/>
                <a:sym typeface="Barlow"/>
              </a:rPr>
              <a:t> Next.js – Fast, scalable, and SEO-friendly UI.</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Backend:</a:t>
            </a:r>
            <a:r>
              <a:rPr lang="en" sz="1100">
                <a:solidFill>
                  <a:schemeClr val="lt1"/>
                </a:solidFill>
                <a:latin typeface="Barlow"/>
                <a:ea typeface="Barlow"/>
                <a:cs typeface="Barlow"/>
                <a:sym typeface="Barlow"/>
              </a:rPr>
              <a:t> Node.js &amp; FastAPI – Efficient API handling and real-time processing.</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Machine Learning:</a:t>
            </a:r>
            <a:r>
              <a:rPr lang="en" sz="1100">
                <a:solidFill>
                  <a:schemeClr val="lt1"/>
                </a:solidFill>
                <a:latin typeface="Barlow"/>
                <a:ea typeface="Barlow"/>
                <a:cs typeface="Barlow"/>
                <a:sym typeface="Barlow"/>
              </a:rPr>
              <a:t> PyTorch – Deep learning for accurate disease detection.</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Database:</a:t>
            </a:r>
            <a:r>
              <a:rPr lang="en" sz="1100">
                <a:solidFill>
                  <a:schemeClr val="lt1"/>
                </a:solidFill>
                <a:latin typeface="Barlow"/>
                <a:ea typeface="Barlow"/>
                <a:cs typeface="Barlow"/>
                <a:sym typeface="Barlow"/>
              </a:rPr>
              <a:t> PostgreSQL – Reliable relational database for storing image data and results.</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IDE/Development Tool:</a:t>
            </a:r>
            <a:r>
              <a:rPr lang="en" sz="1100">
                <a:solidFill>
                  <a:schemeClr val="lt1"/>
                </a:solidFill>
                <a:latin typeface="Barlow"/>
                <a:ea typeface="Barlow"/>
                <a:cs typeface="Barlow"/>
                <a:sym typeface="Barlow"/>
              </a:rPr>
              <a:t> Visual Studio Code – Primary code editor used by the team.</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Version Control:</a:t>
            </a:r>
            <a:r>
              <a:rPr lang="en" sz="1100">
                <a:solidFill>
                  <a:schemeClr val="lt1"/>
                </a:solidFill>
                <a:latin typeface="Barlow"/>
                <a:ea typeface="Barlow"/>
                <a:cs typeface="Barlow"/>
                <a:sym typeface="Barlow"/>
              </a:rPr>
              <a:t> GitHub – For collaboration, versioning, and artifact storage.</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Deployment:</a:t>
            </a:r>
            <a:r>
              <a:rPr lang="en" sz="1100">
                <a:solidFill>
                  <a:schemeClr val="lt1"/>
                </a:solidFill>
                <a:latin typeface="Barlow"/>
                <a:ea typeface="Barlow"/>
                <a:cs typeface="Barlow"/>
                <a:sym typeface="Barlow"/>
              </a:rPr>
              <a:t> Vercel – Hosting the frontend with automatic deployment from GitHub.</a:t>
            </a:r>
            <a:endParaRPr b="1" sz="1500">
              <a:solidFill>
                <a:schemeClr val="lt1"/>
              </a:solidFill>
              <a:latin typeface="Barlow"/>
              <a:ea typeface="Barlow"/>
              <a:cs typeface="Barlow"/>
              <a:sym typeface="Barlow"/>
            </a:endParaRPr>
          </a:p>
        </p:txBody>
      </p:sp>
      <p:pic>
        <p:nvPicPr>
          <p:cNvPr id="1049" name="Google Shape;1049;p119"/>
          <p:cNvPicPr preferRelativeResize="0"/>
          <p:nvPr/>
        </p:nvPicPr>
        <p:blipFill>
          <a:blip r:embed="rId7">
            <a:alphaModFix/>
          </a:blip>
          <a:stretch>
            <a:fillRect/>
          </a:stretch>
        </p:blipFill>
        <p:spPr>
          <a:xfrm>
            <a:off x="4373593" y="3799175"/>
            <a:ext cx="690775" cy="690775"/>
          </a:xfrm>
          <a:prstGeom prst="rect">
            <a:avLst/>
          </a:prstGeom>
          <a:noFill/>
          <a:ln>
            <a:noFill/>
          </a:ln>
        </p:spPr>
      </p:pic>
      <p:pic>
        <p:nvPicPr>
          <p:cNvPr id="1050" name="Google Shape;1050;p119"/>
          <p:cNvPicPr preferRelativeResize="0"/>
          <p:nvPr/>
        </p:nvPicPr>
        <p:blipFill>
          <a:blip r:embed="rId8">
            <a:alphaModFix/>
          </a:blip>
          <a:stretch>
            <a:fillRect/>
          </a:stretch>
        </p:blipFill>
        <p:spPr>
          <a:xfrm>
            <a:off x="5535048" y="3667225"/>
            <a:ext cx="1462625" cy="822724"/>
          </a:xfrm>
          <a:prstGeom prst="rect">
            <a:avLst/>
          </a:prstGeom>
          <a:noFill/>
          <a:ln>
            <a:noFill/>
          </a:ln>
        </p:spPr>
      </p:pic>
      <p:pic>
        <p:nvPicPr>
          <p:cNvPr id="1051" name="Google Shape;1051;p119"/>
          <p:cNvPicPr preferRelativeResize="0"/>
          <p:nvPr/>
        </p:nvPicPr>
        <p:blipFill>
          <a:blip r:embed="rId9">
            <a:alphaModFix/>
          </a:blip>
          <a:stretch>
            <a:fillRect/>
          </a:stretch>
        </p:blipFill>
        <p:spPr>
          <a:xfrm>
            <a:off x="6833998" y="3892798"/>
            <a:ext cx="2199674" cy="503515"/>
          </a:xfrm>
          <a:prstGeom prst="rect">
            <a:avLst/>
          </a:prstGeom>
          <a:noFill/>
          <a:ln>
            <a:noFill/>
          </a:ln>
        </p:spPr>
      </p:pic>
      <p:pic>
        <p:nvPicPr>
          <p:cNvPr id="1052" name="Google Shape;1052;p119"/>
          <p:cNvPicPr preferRelativeResize="0"/>
          <p:nvPr/>
        </p:nvPicPr>
        <p:blipFill>
          <a:blip r:embed="rId10">
            <a:alphaModFix/>
          </a:blip>
          <a:stretch>
            <a:fillRect/>
          </a:stretch>
        </p:blipFill>
        <p:spPr>
          <a:xfrm>
            <a:off x="8122761" y="1800487"/>
            <a:ext cx="838322" cy="86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descr="Road passing through a green valley." id="1057" name="Google Shape;1057;p12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58" name="Google Shape;1058;p120"/>
          <p:cNvGrpSpPr/>
          <p:nvPr/>
        </p:nvGrpSpPr>
        <p:grpSpPr>
          <a:xfrm>
            <a:off x="161" y="96"/>
            <a:ext cx="9143670" cy="5143310"/>
            <a:chOff x="238125" y="848375"/>
            <a:chExt cx="7144050" cy="4018525"/>
          </a:xfrm>
        </p:grpSpPr>
        <p:sp>
          <p:nvSpPr>
            <p:cNvPr id="1059" name="Google Shape;1059;p12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2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12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Algorithms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62" name="Google Shape;1062;p12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3"/>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pSp>
        <p:nvGrpSpPr>
          <p:cNvPr id="866" name="Google Shape;866;p103"/>
          <p:cNvGrpSpPr/>
          <p:nvPr/>
        </p:nvGrpSpPr>
        <p:grpSpPr>
          <a:xfrm>
            <a:off x="227875" y="223475"/>
            <a:ext cx="1214500" cy="170400"/>
            <a:chOff x="304025" y="203375"/>
            <a:chExt cx="1214500" cy="170400"/>
          </a:xfrm>
        </p:grpSpPr>
        <p:sp>
          <p:nvSpPr>
            <p:cNvPr id="867" name="Google Shape;867;p10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868" name="Google Shape;868;p10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869" name="Google Shape;869;p10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870" name="Google Shape;870;p10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871" name="Google Shape;871;p103"/>
          <p:cNvSpPr txBox="1"/>
          <p:nvPr/>
        </p:nvSpPr>
        <p:spPr>
          <a:xfrm>
            <a:off x="4135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Agenda</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Member Roles and Responsibilities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Description</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Improvements Made from Professor Feedback</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Working Agreement</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Personas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Minimal Viable Product (MVP)</a:t>
            </a:r>
            <a:endParaRPr sz="1300">
              <a:solidFill>
                <a:schemeClr val="dk1"/>
              </a:solidFill>
              <a:latin typeface="Space Grotesk"/>
              <a:ea typeface="Space Grotesk"/>
              <a:cs typeface="Space Grotesk"/>
              <a:sym typeface="Space Grotesk"/>
            </a:endParaRPr>
          </a:p>
        </p:txBody>
      </p:sp>
      <p:sp>
        <p:nvSpPr>
          <p:cNvPr id="872" name="Google Shape;872;p103"/>
          <p:cNvSpPr txBox="1"/>
          <p:nvPr/>
        </p:nvSpPr>
        <p:spPr>
          <a:xfrm>
            <a:off x="33091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Technologies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Algorithms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Diagrams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Product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1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1 Test Cases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Completed (Sprint 1)</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Not Completed (Sprint 1 Carry Over)</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Metrics</a:t>
            </a:r>
            <a:endParaRPr sz="1900">
              <a:solidFill>
                <a:schemeClr val="dk1"/>
              </a:solidFill>
              <a:latin typeface="Space Grotesk"/>
              <a:ea typeface="Space Grotesk"/>
              <a:cs typeface="Space Grotesk"/>
              <a:sym typeface="Space Grotesk"/>
            </a:endParaRPr>
          </a:p>
        </p:txBody>
      </p:sp>
      <p:sp>
        <p:nvSpPr>
          <p:cNvPr id="873" name="Google Shape;873;p103"/>
          <p:cNvSpPr txBox="1"/>
          <p:nvPr/>
        </p:nvSpPr>
        <p:spPr>
          <a:xfrm>
            <a:off x="634470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Retrospective</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2 Planning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Demo - Sprint 1</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GitHub Link &amp; Live Application Demo</a:t>
            </a:r>
            <a:endParaRPr sz="1900">
              <a:solidFill>
                <a:schemeClr val="dk1"/>
              </a:solidFill>
              <a:latin typeface="Space Grotesk"/>
              <a:ea typeface="Space Grotesk"/>
              <a:cs typeface="Space Grotesk"/>
              <a:sym typeface="Space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Algorithms</a:t>
            </a:r>
            <a:endParaRPr/>
          </a:p>
        </p:txBody>
      </p:sp>
      <p:sp>
        <p:nvSpPr>
          <p:cNvPr id="1068" name="Google Shape;1068;p12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Barlow"/>
                <a:ea typeface="Barlow"/>
                <a:cs typeface="Barlow"/>
                <a:sym typeface="Barlow"/>
              </a:rPr>
              <a:t>Our system utilizes EfficientNet, a state-of-the-art CNN model, for highly accurate and optimized plant disease detection. EfficientNet balances speed and accuracy by scaling depth, width, and resolution efficiently. Transfer learning enhances performance, while FastAPI enables real-time predictions, ensuring fast, precise, and resource-efficient disease identification for farmers and researchers.</a:t>
            </a:r>
            <a:endParaRPr sz="3800"/>
          </a:p>
        </p:txBody>
      </p:sp>
      <p:sp>
        <p:nvSpPr>
          <p:cNvPr id="1069" name="Google Shape;1069;p12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2"/>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075" name="Google Shape;1075;p122"/>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076" name="Google Shape;1076;p12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Diagrams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3"/>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Diagram</a:t>
            </a:r>
            <a:endParaRPr/>
          </a:p>
        </p:txBody>
      </p:sp>
      <p:sp>
        <p:nvSpPr>
          <p:cNvPr id="1082" name="Google Shape;1082;p123"/>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83" name="Google Shape;1083;p123"/>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84" name="Google Shape;1084;p123"/>
          <p:cNvPicPr preferRelativeResize="0"/>
          <p:nvPr/>
        </p:nvPicPr>
        <p:blipFill>
          <a:blip r:embed="rId3">
            <a:alphaModFix/>
          </a:blip>
          <a:stretch>
            <a:fillRect/>
          </a:stretch>
        </p:blipFill>
        <p:spPr>
          <a:xfrm>
            <a:off x="152400" y="1624425"/>
            <a:ext cx="8839204" cy="30773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4"/>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sp>
        <p:nvSpPr>
          <p:cNvPr id="1090" name="Google Shape;1090;p124"/>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91" name="Google Shape;1091;p124"/>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92" name="Google Shape;1092;p124"/>
          <p:cNvPicPr preferRelativeResize="0"/>
          <p:nvPr/>
        </p:nvPicPr>
        <p:blipFill>
          <a:blip r:embed="rId3">
            <a:alphaModFix/>
          </a:blip>
          <a:stretch>
            <a:fillRect/>
          </a:stretch>
        </p:blipFill>
        <p:spPr>
          <a:xfrm>
            <a:off x="2295525" y="1098375"/>
            <a:ext cx="4099276" cy="39414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5"/>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sp>
        <p:nvSpPr>
          <p:cNvPr id="1098" name="Google Shape;1098;p12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99" name="Google Shape;1099;p12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00" name="Google Shape;1100;p125"/>
          <p:cNvPicPr preferRelativeResize="0"/>
          <p:nvPr/>
        </p:nvPicPr>
        <p:blipFill>
          <a:blip r:embed="rId3">
            <a:alphaModFix/>
          </a:blip>
          <a:stretch>
            <a:fillRect/>
          </a:stretch>
        </p:blipFill>
        <p:spPr>
          <a:xfrm>
            <a:off x="3373850" y="153713"/>
            <a:ext cx="5368099" cy="4836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26"/>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sp>
        <p:nvSpPr>
          <p:cNvPr id="1106" name="Google Shape;1106;p12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07" name="Google Shape;1107;p12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08" name="Google Shape;1108;p126"/>
          <p:cNvPicPr preferRelativeResize="0"/>
          <p:nvPr/>
        </p:nvPicPr>
        <p:blipFill>
          <a:blip r:embed="rId3">
            <a:alphaModFix/>
          </a:blip>
          <a:stretch>
            <a:fillRect/>
          </a:stretch>
        </p:blipFill>
        <p:spPr>
          <a:xfrm>
            <a:off x="152400" y="1049675"/>
            <a:ext cx="8839204" cy="38067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27"/>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a:t>
            </a:r>
            <a:endParaRPr/>
          </a:p>
        </p:txBody>
      </p:sp>
      <p:sp>
        <p:nvSpPr>
          <p:cNvPr id="1114" name="Google Shape;1114;p12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15" name="Google Shape;1115;p12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16" name="Google Shape;1116;p127"/>
          <p:cNvPicPr preferRelativeResize="0"/>
          <p:nvPr/>
        </p:nvPicPr>
        <p:blipFill>
          <a:blip r:embed="rId3">
            <a:alphaModFix/>
          </a:blip>
          <a:stretch>
            <a:fillRect/>
          </a:stretch>
        </p:blipFill>
        <p:spPr>
          <a:xfrm>
            <a:off x="3706150" y="980450"/>
            <a:ext cx="2562024" cy="40468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8"/>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1122" name="Google Shape;1122;p128"/>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23" name="Google Shape;1123;p128"/>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24" name="Google Shape;1124;p128"/>
          <p:cNvPicPr preferRelativeResize="0"/>
          <p:nvPr/>
        </p:nvPicPr>
        <p:blipFill>
          <a:blip r:embed="rId3">
            <a:alphaModFix/>
          </a:blip>
          <a:stretch>
            <a:fillRect/>
          </a:stretch>
        </p:blipFill>
        <p:spPr>
          <a:xfrm>
            <a:off x="3920125" y="223000"/>
            <a:ext cx="4287100" cy="48124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8" name="Shape 1128"/>
        <p:cNvGrpSpPr/>
        <p:nvPr/>
      </p:nvGrpSpPr>
      <p:grpSpPr>
        <a:xfrm>
          <a:off x="0" y="0"/>
          <a:ext cx="0" cy="0"/>
          <a:chOff x="0" y="0"/>
          <a:chExt cx="0" cy="0"/>
        </a:xfrm>
      </p:grpSpPr>
      <p:pic>
        <p:nvPicPr>
          <p:cNvPr descr="Desolate landscape with large grey rocks." id="1129" name="Google Shape;1129;p129"/>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130" name="Google Shape;1130;p129"/>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29"/>
          <p:cNvSpPr txBox="1"/>
          <p:nvPr>
            <p:ph type="title"/>
          </p:nvPr>
        </p:nvSpPr>
        <p:spPr>
          <a:xfrm>
            <a:off x="84800" y="33055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10.</a:t>
            </a:r>
            <a:r>
              <a:rPr lang="en" sz="4000"/>
              <a:t>Product Backlog</a:t>
            </a:r>
            <a:endParaRPr sz="4000"/>
          </a:p>
        </p:txBody>
      </p:sp>
      <p:grpSp>
        <p:nvGrpSpPr>
          <p:cNvPr id="1132" name="Google Shape;1132;p129"/>
          <p:cNvGrpSpPr/>
          <p:nvPr/>
        </p:nvGrpSpPr>
        <p:grpSpPr>
          <a:xfrm>
            <a:off x="227875" y="223475"/>
            <a:ext cx="1214500" cy="170400"/>
            <a:chOff x="304025" y="203375"/>
            <a:chExt cx="1214500" cy="170400"/>
          </a:xfrm>
        </p:grpSpPr>
        <p:sp>
          <p:nvSpPr>
            <p:cNvPr id="1133" name="Google Shape;1133;p12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34" name="Google Shape;1134;p12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35" name="Google Shape;1135;p12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36" name="Google Shape;1136;p12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42" name="Google Shape;1142;p130"/>
          <p:cNvGraphicFramePr/>
          <p:nvPr/>
        </p:nvGraphicFramePr>
        <p:xfrm>
          <a:off x="368025" y="1321375"/>
          <a:ext cx="3000000" cy="3000000"/>
        </p:xfrm>
        <a:graphic>
          <a:graphicData uri="http://schemas.openxmlformats.org/drawingml/2006/table">
            <a:tbl>
              <a:tblPr>
                <a:noFill/>
                <a:tableStyleId>{3DB331A0-CB69-4E3E-9C75-742C252CF77A}</a:tableStyleId>
              </a:tblPr>
              <a:tblGrid>
                <a:gridCol w="1401325"/>
                <a:gridCol w="972700"/>
                <a:gridCol w="1829950"/>
                <a:gridCol w="1401325"/>
                <a:gridCol w="1401325"/>
                <a:gridCol w="140132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User Benefit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an image of my apple leaf</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can analyze it for diseases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easily submit leaf images for disease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 works from desktop and mobile; files saved to backend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detect if my leaf is healthy or diseased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take action if needed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get quick feedback on leaf health</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"Healthy" or "Diseased" after image upload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Pre-process images to remove noise and resize for AI model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AI model receives consistent input for reliable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quality is standardized for accurate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Images are resized and normalized before analysis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uploaded images and results in PostgreSQL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we can track all scans for auditing and improvements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can track all scans for future reference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entry saved with timestamp, image URL, and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descr="Road passing through a green valley." id="878" name="Google Shape;878;p104"/>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879" name="Google Shape;879;p104"/>
          <p:cNvGrpSpPr/>
          <p:nvPr/>
        </p:nvGrpSpPr>
        <p:grpSpPr>
          <a:xfrm>
            <a:off x="161" y="96"/>
            <a:ext cx="9143670" cy="5143310"/>
            <a:chOff x="238125" y="848375"/>
            <a:chExt cx="7144050" cy="4018525"/>
          </a:xfrm>
        </p:grpSpPr>
        <p:sp>
          <p:nvSpPr>
            <p:cNvPr id="880" name="Google Shape;880;p104"/>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4"/>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104"/>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accent1"/>
              </a:buClr>
              <a:buSzPct val="30555"/>
              <a:buFont typeface="Arial"/>
              <a:buNone/>
            </a:pPr>
            <a:r>
              <a:rPr b="0" lang="en" sz="3600">
                <a:solidFill>
                  <a:srgbClr val="FFFFFF"/>
                </a:solidFill>
                <a:latin typeface="Space Grotesk Medium"/>
                <a:ea typeface="Space Grotesk Medium"/>
                <a:cs typeface="Space Grotesk Medium"/>
                <a:sym typeface="Space Grotesk Medium"/>
              </a:rPr>
              <a:t>Team Member Roles and Responsibilities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883" name="Google Shape;883;p104"/>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1"/>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48" name="Google Shape;1148;p131"/>
          <p:cNvGraphicFramePr/>
          <p:nvPr/>
        </p:nvGraphicFramePr>
        <p:xfrm>
          <a:off x="368025" y="1048600"/>
          <a:ext cx="3000000" cy="3000000"/>
        </p:xfrm>
        <a:graphic>
          <a:graphicData uri="http://schemas.openxmlformats.org/drawingml/2006/table">
            <a:tbl>
              <a:tblPr>
                <a:noFill/>
                <a:tableStyleId>{3DB331A0-CB69-4E3E-9C75-742C252CF77A}</a:tableStyleId>
              </a:tblPr>
              <a:tblGrid>
                <a:gridCol w="1401325"/>
                <a:gridCol w="972700"/>
                <a:gridCol w="1829950"/>
                <a:gridCol w="1401325"/>
                <a:gridCol w="1401325"/>
                <a:gridCol w="140132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User Benefit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Set up CI/CD pipeline to deploy to Vercel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code changes automatically go live without manual deployment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Deployment is automated and reliable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Push to main triggers deployment to Vercel</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identify the specific disease if my leaf is unhealthy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exactly what’s wrong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get clear diagnosis (scab, rust, etc.)</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classifies between scab and rust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a confidence score with the result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how reliable the result 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understand how accurate the diagnosis 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Confidence score shown with each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basic advice based on the detected disease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what to do next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take immediate corrective action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Text advice (e.g., “Apply fungicide”) shown after detection</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2"/>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54" name="Google Shape;1154;p132"/>
          <p:cNvGraphicFramePr/>
          <p:nvPr/>
        </p:nvGraphicFramePr>
        <p:xfrm>
          <a:off x="368025" y="1048600"/>
          <a:ext cx="3000000" cy="3000000"/>
        </p:xfrm>
        <a:graphic>
          <a:graphicData uri="http://schemas.openxmlformats.org/drawingml/2006/table">
            <a:tbl>
              <a:tblPr>
                <a:noFill/>
                <a:tableStyleId>{3DB331A0-CB69-4E3E-9C75-742C252CF77A}</a:tableStyleId>
              </a:tblPr>
              <a:tblGrid>
                <a:gridCol w="1401325"/>
                <a:gridCol w="972700"/>
                <a:gridCol w="1829950"/>
                <a:gridCol w="1401325"/>
                <a:gridCol w="1401325"/>
                <a:gridCol w="140132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User Benefit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Validate and reject non-leaf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doesn’t waste resources analyzing invalid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only processes valid apple leaf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Non-leaf images trigger clear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Add test cases for all core APIs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future changes do not break existing functionality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reliability improves and regressions are caught early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API (upload, detect, classify) has 3+ automated tests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past uploads and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track disease history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monitor disease trends over time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 shows past uploads with timestamps and results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multiple images at once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save time during scanning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submit several leaves in one go</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 supports up to 5 images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3"/>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60" name="Google Shape;1160;p133"/>
          <p:cNvGraphicFramePr/>
          <p:nvPr/>
        </p:nvGraphicFramePr>
        <p:xfrm>
          <a:off x="368025" y="1048600"/>
          <a:ext cx="3000000" cy="3000000"/>
        </p:xfrm>
        <a:graphic>
          <a:graphicData uri="http://schemas.openxmlformats.org/drawingml/2006/table">
            <a:tbl>
              <a:tblPr>
                <a:noFill/>
                <a:tableStyleId>{3DB331A0-CB69-4E3E-9C75-742C252CF77A}</a:tableStyleId>
              </a:tblPr>
              <a:tblGrid>
                <a:gridCol w="1401325"/>
                <a:gridCol w="972700"/>
                <a:gridCol w="1829950"/>
                <a:gridCol w="1401325"/>
                <a:gridCol w="1401325"/>
                <a:gridCol w="140132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User Benefit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app to work well on mobile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use it directly in the field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use the app comfortably from my phone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fully responsive on mobile browsers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Optimize AI model for faster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user doesn’t experience slow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Disease detection is faster and smoother</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Inference time is less than 3 seconds per image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errors to PostgreSQL when detection fails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developers can quickly identify and resolve issues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Developers can debug issues faster</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error log includes timestamp, image URL, and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4"/>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166" name="Google Shape;1166;p134"/>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167" name="Google Shape;1167;p134"/>
          <p:cNvSpPr txBox="1"/>
          <p:nvPr>
            <p:ph type="title"/>
          </p:nvPr>
        </p:nvSpPr>
        <p:spPr>
          <a:xfrm>
            <a:off x="230900" y="457200"/>
            <a:ext cx="88137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Sprint 1 Backlog</a:t>
            </a:r>
            <a:endParaRPr/>
          </a:p>
        </p:txBody>
      </p:sp>
      <p:grpSp>
        <p:nvGrpSpPr>
          <p:cNvPr id="1168" name="Google Shape;1168;p134"/>
          <p:cNvGrpSpPr/>
          <p:nvPr/>
        </p:nvGrpSpPr>
        <p:grpSpPr>
          <a:xfrm>
            <a:off x="227875" y="223475"/>
            <a:ext cx="1214500" cy="170400"/>
            <a:chOff x="304025" y="203375"/>
            <a:chExt cx="1214500" cy="170400"/>
          </a:xfrm>
        </p:grpSpPr>
        <p:sp>
          <p:nvSpPr>
            <p:cNvPr id="1169" name="Google Shape;1169;p134"/>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70" name="Google Shape;1170;p134"/>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71" name="Google Shape;1171;p134"/>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72" name="Google Shape;1172;p134"/>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5"/>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Backlog</a:t>
            </a:r>
            <a:endParaRPr/>
          </a:p>
        </p:txBody>
      </p:sp>
      <p:graphicFrame>
        <p:nvGraphicFramePr>
          <p:cNvPr id="1178" name="Google Shape;1178;p135"/>
          <p:cNvGraphicFramePr/>
          <p:nvPr/>
        </p:nvGraphicFramePr>
        <p:xfrm>
          <a:off x="152400" y="951175"/>
          <a:ext cx="3000000" cy="3000000"/>
        </p:xfrm>
        <a:graphic>
          <a:graphicData uri="http://schemas.openxmlformats.org/drawingml/2006/table">
            <a:tbl>
              <a:tblPr>
                <a:noFill/>
                <a:tableStyleId>{3DB331A0-CB69-4E3E-9C75-742C252CF77A}</a:tableStyleId>
              </a:tblPr>
              <a:tblGrid>
                <a:gridCol w="1002650"/>
                <a:gridCol w="1918350"/>
                <a:gridCol w="1460500"/>
                <a:gridCol w="1460500"/>
                <a:gridCol w="1879375"/>
                <a:gridCol w="1041625"/>
              </a:tblGrid>
              <a:tr h="405750">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User Benefit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96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an image of my apple leaf</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can analyze it for diseases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can easily submit leaf images for disease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 works from desktop and mobile; files saved to backend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96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detect if my leaf is healthy or diseased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take action if needed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 get quick feedback on leaf health</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"Healthy" or "Diseased" after image upload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23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Pre-process images to remove noise and resize for AI model</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AI model receives consistent input for reliable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quality is standardized for accurate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Images are resized and normalized before analysis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23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uploaded images and results in PostgreSQL</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we can track all scans for auditing and improvements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can track all scans for future reference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entry saved with timestamp, image URL, and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796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Set up CI/CD pipeline to deploy to Vercel</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code changes automatically go live without manual deployment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Deployment is automated and reliable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Push to main triggers deployment to Vercel</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6"/>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184" name="Google Shape;1184;p136"/>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185" name="Google Shape;1185;p136"/>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Sprint 1 Test Cases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7"/>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a:t>
            </a:r>
            <a:r>
              <a:rPr lang="en"/>
              <a:t>Test Cases</a:t>
            </a:r>
            <a:endParaRPr/>
          </a:p>
        </p:txBody>
      </p:sp>
      <p:graphicFrame>
        <p:nvGraphicFramePr>
          <p:cNvPr id="1191" name="Google Shape;1191;p137"/>
          <p:cNvGraphicFramePr/>
          <p:nvPr/>
        </p:nvGraphicFramePr>
        <p:xfrm>
          <a:off x="169375" y="1292175"/>
          <a:ext cx="3000000" cy="3000000"/>
        </p:xfrm>
        <a:graphic>
          <a:graphicData uri="http://schemas.openxmlformats.org/drawingml/2006/table">
            <a:tbl>
              <a:tblPr>
                <a:noFill/>
                <a:tableStyleId>{3DB331A0-CB69-4E3E-9C75-742C252CF77A}</a:tableStyleId>
              </a:tblPr>
              <a:tblGrid>
                <a:gridCol w="1761050"/>
                <a:gridCol w="1761050"/>
                <a:gridCol w="1761050"/>
                <a:gridCol w="2355275"/>
                <a:gridCol w="1166825"/>
              </a:tblGrid>
              <a:tr h="300350">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Test Case</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Expected Result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Status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841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a valid apple leaf image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successfully uploads and stores in backend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an invalid file type (PDF/MP4)</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rejects file with error message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337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Disease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image of healthy leaf</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"Healthy"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Disease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image of diseased leaf</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"Diseased"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Pre-processing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large image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is resized to predefined dimensions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Database Logging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image and get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Entry saved in PostgreSQL with timestamp and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CI/CD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Push code to main branch</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Vercel auto-deploys app successfully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197" name="Google Shape;1197;p13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198" name="Google Shape;1198;p138"/>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Sprint 1 Stories Completed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39"/>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Stories Completed</a:t>
            </a:r>
            <a:endParaRPr/>
          </a:p>
        </p:txBody>
      </p:sp>
      <p:graphicFrame>
        <p:nvGraphicFramePr>
          <p:cNvPr id="1204" name="Google Shape;1204;p139"/>
          <p:cNvGraphicFramePr/>
          <p:nvPr/>
        </p:nvGraphicFramePr>
        <p:xfrm>
          <a:off x="1420150" y="1321400"/>
          <a:ext cx="3000000" cy="3000000"/>
        </p:xfrm>
        <a:graphic>
          <a:graphicData uri="http://schemas.openxmlformats.org/drawingml/2006/table">
            <a:tbl>
              <a:tblPr>
                <a:noFill/>
                <a:tableStyleId>{3DB331A0-CB69-4E3E-9C75-742C252CF77A}</a:tableStyleId>
              </a:tblPr>
              <a:tblGrid>
                <a:gridCol w="2290325"/>
                <a:gridCol w="2290325"/>
                <a:gridCol w="2290325"/>
              </a:tblGrid>
              <a:tr h="4004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Status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0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Disease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Pre-processing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Database Logging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0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CI/CD Setup</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descr="Road passing through a green valley." id="1209" name="Google Shape;1209;p14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10" name="Google Shape;1210;p140"/>
          <p:cNvGrpSpPr/>
          <p:nvPr/>
        </p:nvGrpSpPr>
        <p:grpSpPr>
          <a:xfrm>
            <a:off x="161" y="96"/>
            <a:ext cx="9143670" cy="5143310"/>
            <a:chOff x="238125" y="848375"/>
            <a:chExt cx="7144050" cy="4018525"/>
          </a:xfrm>
        </p:grpSpPr>
        <p:sp>
          <p:nvSpPr>
            <p:cNvPr id="1211" name="Google Shape;1211;p14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14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Metrics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214" name="Google Shape;1214;p14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5"/>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889" name="Google Shape;889;p105"/>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Manoj Kumar Reddy Mule</a:t>
            </a:r>
            <a:endParaRPr sz="1400"/>
          </a:p>
        </p:txBody>
      </p:sp>
      <p:sp>
        <p:nvSpPr>
          <p:cNvPr id="890" name="Google Shape;890;p105"/>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891" name="Google Shape;891;p10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892" name="Google Shape;892;p10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893" name="Google Shape;893;p105"/>
          <p:cNvPicPr preferRelativeResize="0"/>
          <p:nvPr/>
        </p:nvPicPr>
        <p:blipFill>
          <a:blip r:embed="rId3">
            <a:alphaModFix/>
          </a:blip>
          <a:stretch>
            <a:fillRect/>
          </a:stretch>
        </p:blipFill>
        <p:spPr>
          <a:xfrm>
            <a:off x="211674" y="1318325"/>
            <a:ext cx="1334500" cy="1779313"/>
          </a:xfrm>
          <a:prstGeom prst="rect">
            <a:avLst/>
          </a:prstGeom>
          <a:noFill/>
          <a:ln>
            <a:noFill/>
          </a:ln>
        </p:spPr>
      </p:pic>
      <p:pic>
        <p:nvPicPr>
          <p:cNvPr id="894" name="Google Shape;894;p105"/>
          <p:cNvPicPr preferRelativeResize="0"/>
          <p:nvPr/>
        </p:nvPicPr>
        <p:blipFill>
          <a:blip r:embed="rId4">
            <a:alphaModFix/>
          </a:blip>
          <a:stretch>
            <a:fillRect/>
          </a:stretch>
        </p:blipFill>
        <p:spPr>
          <a:xfrm>
            <a:off x="2491100" y="1318319"/>
            <a:ext cx="1334501" cy="1779318"/>
          </a:xfrm>
          <a:prstGeom prst="rect">
            <a:avLst/>
          </a:prstGeom>
          <a:noFill/>
          <a:ln>
            <a:noFill/>
          </a:ln>
        </p:spPr>
      </p:pic>
      <p:pic>
        <p:nvPicPr>
          <p:cNvPr id="895" name="Google Shape;895;p105"/>
          <p:cNvPicPr preferRelativeResize="0"/>
          <p:nvPr/>
        </p:nvPicPr>
        <p:blipFill>
          <a:blip r:embed="rId5">
            <a:alphaModFix/>
          </a:blip>
          <a:stretch>
            <a:fillRect/>
          </a:stretch>
        </p:blipFill>
        <p:spPr>
          <a:xfrm>
            <a:off x="4628845" y="1318312"/>
            <a:ext cx="1391105" cy="1779325"/>
          </a:xfrm>
          <a:prstGeom prst="rect">
            <a:avLst/>
          </a:prstGeom>
          <a:noFill/>
          <a:ln>
            <a:noFill/>
          </a:ln>
        </p:spPr>
      </p:pic>
      <p:pic>
        <p:nvPicPr>
          <p:cNvPr id="896" name="Google Shape;896;p105"/>
          <p:cNvPicPr preferRelativeResize="0"/>
          <p:nvPr/>
        </p:nvPicPr>
        <p:blipFill>
          <a:blip r:embed="rId6">
            <a:alphaModFix/>
          </a:blip>
          <a:stretch>
            <a:fillRect/>
          </a:stretch>
        </p:blipFill>
        <p:spPr>
          <a:xfrm>
            <a:off x="6778200" y="1272575"/>
            <a:ext cx="1334499" cy="1779332"/>
          </a:xfrm>
          <a:prstGeom prst="rect">
            <a:avLst/>
          </a:prstGeom>
          <a:noFill/>
          <a:ln>
            <a:noFill/>
          </a:ln>
        </p:spPr>
      </p:pic>
      <p:sp>
        <p:nvSpPr>
          <p:cNvPr id="897" name="Google Shape;897;p105"/>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898" name="Google Shape;898;p105"/>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Krishna Kishore Varma Kalidindi</a:t>
            </a:r>
            <a:endParaRPr sz="1400"/>
          </a:p>
        </p:txBody>
      </p:sp>
      <p:sp>
        <p:nvSpPr>
          <p:cNvPr id="899" name="Google Shape;899;p105"/>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900" name="Google Shape;900;p105"/>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Gopi Krishna Bhookya</a:t>
            </a:r>
            <a:endParaRPr sz="1400"/>
          </a:p>
        </p:txBody>
      </p:sp>
      <p:sp>
        <p:nvSpPr>
          <p:cNvPr id="901" name="Google Shape;901;p105"/>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02" name="Google Shape;902;p105"/>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Saipriya Rampudi</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41"/>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a:t>
            </a:r>
            <a:endParaRPr/>
          </a:p>
        </p:txBody>
      </p:sp>
      <p:sp>
        <p:nvSpPr>
          <p:cNvPr id="1220" name="Google Shape;1220;p141"/>
          <p:cNvSpPr txBox="1"/>
          <p:nvPr/>
        </p:nvSpPr>
        <p:spPr>
          <a:xfrm>
            <a:off x="627850" y="1587000"/>
            <a:ext cx="73257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Space Grotesk"/>
                <a:ea typeface="Space Grotesk"/>
                <a:cs typeface="Space Grotesk"/>
                <a:sym typeface="Space Grotesk"/>
              </a:rPr>
              <a:t>Total Story Points Completed: 18</a:t>
            </a:r>
            <a:endParaRPr sz="2500">
              <a:solidFill>
                <a:schemeClr val="lt1"/>
              </a:solidFill>
              <a:latin typeface="Space Grotesk"/>
              <a:ea typeface="Space Grotesk"/>
              <a:cs typeface="Space Grotesk"/>
              <a:sym typeface="Space Grotes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42"/>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 Sprint 1</a:t>
            </a:r>
            <a:endParaRPr/>
          </a:p>
        </p:txBody>
      </p:sp>
      <p:pic>
        <p:nvPicPr>
          <p:cNvPr id="1226" name="Google Shape;1226;p142"/>
          <p:cNvPicPr preferRelativeResize="0"/>
          <p:nvPr/>
        </p:nvPicPr>
        <p:blipFill>
          <a:blip r:embed="rId3">
            <a:alphaModFix/>
          </a:blip>
          <a:stretch>
            <a:fillRect/>
          </a:stretch>
        </p:blipFill>
        <p:spPr>
          <a:xfrm>
            <a:off x="662188" y="1275275"/>
            <a:ext cx="7944924" cy="3735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43"/>
          <p:cNvSpPr txBox="1"/>
          <p:nvPr>
            <p:ph idx="1" type="subTitle"/>
          </p:nvPr>
        </p:nvSpPr>
        <p:spPr>
          <a:xfrm>
            <a:off x="942150" y="2406650"/>
            <a:ext cx="35721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sp>
        <p:nvSpPr>
          <p:cNvPr id="1232" name="Google Shape;1232;p143"/>
          <p:cNvSpPr txBox="1"/>
          <p:nvPr>
            <p:ph type="title"/>
          </p:nvPr>
        </p:nvSpPr>
        <p:spPr>
          <a:xfrm>
            <a:off x="5351675" y="760825"/>
            <a:ext cx="3449400" cy="14043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100%</a:t>
            </a:r>
            <a:endParaRPr/>
          </a:p>
        </p:txBody>
      </p:sp>
      <p:sp>
        <p:nvSpPr>
          <p:cNvPr id="1233" name="Google Shape;1233;p143"/>
          <p:cNvSpPr txBox="1"/>
          <p:nvPr>
            <p:ph idx="2" type="body"/>
          </p:nvPr>
        </p:nvSpPr>
        <p:spPr>
          <a:xfrm>
            <a:off x="1105700" y="3342625"/>
            <a:ext cx="3692400" cy="1996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Font typeface="Arial"/>
              <a:buNone/>
            </a:pPr>
            <a:r>
              <a:rPr lang="en" sz="1400"/>
              <a:t>Committed Story Points: </a:t>
            </a:r>
            <a:r>
              <a:rPr b="1" lang="en" sz="1400"/>
              <a:t>18</a:t>
            </a:r>
            <a:endParaRPr b="1" sz="1400"/>
          </a:p>
          <a:p>
            <a:pPr indent="0" lvl="0" marL="0" rtl="0" algn="l">
              <a:lnSpc>
                <a:spcPct val="110000"/>
              </a:lnSpc>
              <a:spcBef>
                <a:spcPts val="0"/>
              </a:spcBef>
              <a:spcAft>
                <a:spcPts val="0"/>
              </a:spcAft>
              <a:buClr>
                <a:schemeClr val="accent1"/>
              </a:buClr>
              <a:buSzPts val="1100"/>
              <a:buFont typeface="Arial"/>
              <a:buNone/>
            </a:pPr>
            <a:r>
              <a:rPr lang="en" sz="1400"/>
              <a:t>Completed Story Points: </a:t>
            </a:r>
            <a:r>
              <a:rPr b="1" lang="en" sz="1400"/>
              <a:t>18</a:t>
            </a:r>
            <a:endParaRPr b="1" sz="1400"/>
          </a:p>
          <a:p>
            <a:pPr indent="0" lvl="0" marL="0" rtl="0" algn="l">
              <a:lnSpc>
                <a:spcPct val="110000"/>
              </a:lnSpc>
              <a:spcBef>
                <a:spcPts val="0"/>
              </a:spcBef>
              <a:spcAft>
                <a:spcPts val="0"/>
              </a:spcAft>
              <a:buNone/>
            </a:pPr>
            <a:r>
              <a:rPr lang="en" sz="1400"/>
              <a:t>Completed/Committed Ratio: </a:t>
            </a:r>
            <a:r>
              <a:rPr b="1" lang="en" sz="1400"/>
              <a:t>18/18</a:t>
            </a:r>
            <a:endParaRPr sz="1500"/>
          </a:p>
        </p:txBody>
      </p:sp>
      <p:grpSp>
        <p:nvGrpSpPr>
          <p:cNvPr id="1234" name="Google Shape;1234;p143"/>
          <p:cNvGrpSpPr/>
          <p:nvPr/>
        </p:nvGrpSpPr>
        <p:grpSpPr>
          <a:xfrm>
            <a:off x="227875" y="223475"/>
            <a:ext cx="1214500" cy="170400"/>
            <a:chOff x="304025" y="203375"/>
            <a:chExt cx="1214500" cy="170400"/>
          </a:xfrm>
        </p:grpSpPr>
        <p:sp>
          <p:nvSpPr>
            <p:cNvPr id="1235" name="Google Shape;1235;p14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36" name="Google Shape;1236;p14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37" name="Google Shape;1237;p14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238" name="Google Shape;1238;p14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descr="Road passing through a green valley." id="1243" name="Google Shape;1243;p144"/>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44" name="Google Shape;1244;p144"/>
          <p:cNvGrpSpPr/>
          <p:nvPr/>
        </p:nvGrpSpPr>
        <p:grpSpPr>
          <a:xfrm>
            <a:off x="161" y="96"/>
            <a:ext cx="9143670" cy="5143310"/>
            <a:chOff x="238125" y="848375"/>
            <a:chExt cx="7144050" cy="4018525"/>
          </a:xfrm>
        </p:grpSpPr>
        <p:sp>
          <p:nvSpPr>
            <p:cNvPr id="1245" name="Google Shape;1245;p144"/>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4"/>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144"/>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Retrospective</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248" name="Google Shape;1248;p144"/>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1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46"/>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59" name="Google Shape;1259;p146"/>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60" name="Google Shape;1260;p146"/>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 Sprint 2 Planning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47"/>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Planning</a:t>
            </a:r>
            <a:endParaRPr/>
          </a:p>
        </p:txBody>
      </p:sp>
      <p:graphicFrame>
        <p:nvGraphicFramePr>
          <p:cNvPr id="1266" name="Google Shape;1266;p147"/>
          <p:cNvGraphicFramePr/>
          <p:nvPr/>
        </p:nvGraphicFramePr>
        <p:xfrm>
          <a:off x="152400" y="1077850"/>
          <a:ext cx="3000000" cy="3000000"/>
        </p:xfrm>
        <a:graphic>
          <a:graphicData uri="http://schemas.openxmlformats.org/drawingml/2006/table">
            <a:tbl>
              <a:tblPr>
                <a:noFill/>
                <a:tableStyleId>{3DB331A0-CB69-4E3E-9C75-742C252CF77A}</a:tableStyleId>
              </a:tblPr>
              <a:tblGrid>
                <a:gridCol w="909675"/>
                <a:gridCol w="2624125"/>
                <a:gridCol w="1766900"/>
                <a:gridCol w="2409850"/>
                <a:gridCol w="1123950"/>
              </a:tblGrid>
              <a:tr h="3615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14575">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the system to identify the specific disease if my leaf is unhealthy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exactly what’s wrong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System classifies between scab and rust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to see a confidence score with the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how reliable the result is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Confidence score shown with each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basic advice based on the detected disease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what to do next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Text advice (e.g., "Apply fungicide") shown after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94775">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TS2.1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Validate and reject non-leaf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the system doesn’t waste resources analyzing invalid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Non-leaf images trigger clear error message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TS2.2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Add test cases for all core APIs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future changes do not break existing functionality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Each API (upload, detect, classify) has 3+ automated tests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8</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72" name="Google Shape;1272;p14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73" name="Google Shape;1273;p148"/>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Project Demo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49"/>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279" name="Google Shape;1279;p149"/>
          <p:cNvPicPr preferRelativeResize="0"/>
          <p:nvPr/>
        </p:nvPicPr>
        <p:blipFill>
          <a:blip r:embed="rId3">
            <a:alphaModFix/>
          </a:blip>
          <a:stretch>
            <a:fillRect/>
          </a:stretch>
        </p:blipFill>
        <p:spPr>
          <a:xfrm>
            <a:off x="596650" y="899050"/>
            <a:ext cx="8076012" cy="416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285" name="Google Shape;1285;p150"/>
          <p:cNvPicPr preferRelativeResize="0"/>
          <p:nvPr/>
        </p:nvPicPr>
        <p:blipFill>
          <a:blip r:embed="rId3">
            <a:alphaModFix/>
          </a:blip>
          <a:stretch>
            <a:fillRect/>
          </a:stretch>
        </p:blipFill>
        <p:spPr>
          <a:xfrm>
            <a:off x="255788" y="908800"/>
            <a:ext cx="8632417" cy="41602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908" name="Google Shape;908;p10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909" name="Google Shape;909;p10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910" name="Google Shape;910;p106"/>
          <p:cNvPicPr preferRelativeResize="0"/>
          <p:nvPr/>
        </p:nvPicPr>
        <p:blipFill>
          <a:blip r:embed="rId3">
            <a:alphaModFix/>
          </a:blip>
          <a:stretch>
            <a:fillRect/>
          </a:stretch>
        </p:blipFill>
        <p:spPr>
          <a:xfrm>
            <a:off x="170100" y="1280565"/>
            <a:ext cx="1391101" cy="1854822"/>
          </a:xfrm>
          <a:prstGeom prst="rect">
            <a:avLst/>
          </a:prstGeom>
          <a:noFill/>
          <a:ln>
            <a:noFill/>
          </a:ln>
        </p:spPr>
      </p:pic>
      <p:pic>
        <p:nvPicPr>
          <p:cNvPr id="911" name="Google Shape;911;p106"/>
          <p:cNvPicPr preferRelativeResize="0"/>
          <p:nvPr/>
        </p:nvPicPr>
        <p:blipFill>
          <a:blip r:embed="rId4">
            <a:alphaModFix/>
          </a:blip>
          <a:stretch>
            <a:fillRect/>
          </a:stretch>
        </p:blipFill>
        <p:spPr>
          <a:xfrm>
            <a:off x="2399838" y="1281158"/>
            <a:ext cx="1391100" cy="1853629"/>
          </a:xfrm>
          <a:prstGeom prst="rect">
            <a:avLst/>
          </a:prstGeom>
          <a:noFill/>
          <a:ln>
            <a:noFill/>
          </a:ln>
        </p:spPr>
      </p:pic>
      <p:pic>
        <p:nvPicPr>
          <p:cNvPr id="912" name="Google Shape;912;p106"/>
          <p:cNvPicPr preferRelativeResize="0"/>
          <p:nvPr/>
        </p:nvPicPr>
        <p:blipFill>
          <a:blip r:embed="rId5">
            <a:alphaModFix/>
          </a:blip>
          <a:stretch>
            <a:fillRect/>
          </a:stretch>
        </p:blipFill>
        <p:spPr>
          <a:xfrm>
            <a:off x="4547651" y="1318313"/>
            <a:ext cx="1473850" cy="1779326"/>
          </a:xfrm>
          <a:prstGeom prst="rect">
            <a:avLst/>
          </a:prstGeom>
          <a:noFill/>
          <a:ln>
            <a:noFill/>
          </a:ln>
        </p:spPr>
      </p:pic>
      <p:pic>
        <p:nvPicPr>
          <p:cNvPr id="913" name="Google Shape;913;p106"/>
          <p:cNvPicPr preferRelativeResize="0"/>
          <p:nvPr/>
        </p:nvPicPr>
        <p:blipFill>
          <a:blip r:embed="rId6">
            <a:alphaModFix/>
          </a:blip>
          <a:stretch>
            <a:fillRect/>
          </a:stretch>
        </p:blipFill>
        <p:spPr>
          <a:xfrm>
            <a:off x="6778200" y="1313700"/>
            <a:ext cx="1473852" cy="1779323"/>
          </a:xfrm>
          <a:prstGeom prst="rect">
            <a:avLst/>
          </a:prstGeom>
          <a:noFill/>
          <a:ln>
            <a:noFill/>
          </a:ln>
        </p:spPr>
      </p:pic>
      <p:sp>
        <p:nvSpPr>
          <p:cNvPr id="914" name="Google Shape;914;p106"/>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Frontend Developer</a:t>
            </a:r>
            <a:endParaRPr sz="1700"/>
          </a:p>
        </p:txBody>
      </p:sp>
      <p:sp>
        <p:nvSpPr>
          <p:cNvPr id="915" name="Google Shape;915;p106"/>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Nagalakshmi Narra</a:t>
            </a:r>
            <a:endParaRPr sz="1400"/>
          </a:p>
        </p:txBody>
      </p:sp>
      <p:sp>
        <p:nvSpPr>
          <p:cNvPr id="916" name="Google Shape;916;p106"/>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a:t>
            </a:r>
            <a:r>
              <a:rPr lang="en" sz="1700"/>
              <a:t> Developer &amp; QA</a:t>
            </a:r>
            <a:endParaRPr sz="1700"/>
          </a:p>
        </p:txBody>
      </p:sp>
      <p:sp>
        <p:nvSpPr>
          <p:cNvPr id="917" name="Google Shape;917;p106"/>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Nikitha</a:t>
            </a:r>
            <a:r>
              <a:rPr lang="en" sz="1400"/>
              <a:t> </a:t>
            </a:r>
            <a:r>
              <a:rPr lang="en" sz="1400"/>
              <a:t>Arpula</a:t>
            </a:r>
            <a:endParaRPr sz="1400"/>
          </a:p>
        </p:txBody>
      </p:sp>
      <p:sp>
        <p:nvSpPr>
          <p:cNvPr id="918" name="Google Shape;918;p106"/>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19" name="Google Shape;919;p106"/>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Paul Morales</a:t>
            </a:r>
            <a:endParaRPr sz="1400"/>
          </a:p>
        </p:txBody>
      </p:sp>
      <p:sp>
        <p:nvSpPr>
          <p:cNvPr id="920" name="Google Shape;920;p106"/>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921" name="Google Shape;921;p106"/>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 Karthik Potru</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1"/>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291" name="Google Shape;1291;p151"/>
          <p:cNvPicPr preferRelativeResize="0"/>
          <p:nvPr/>
        </p:nvPicPr>
        <p:blipFill>
          <a:blip r:embed="rId3">
            <a:alphaModFix/>
          </a:blip>
          <a:stretch>
            <a:fillRect/>
          </a:stretch>
        </p:blipFill>
        <p:spPr>
          <a:xfrm>
            <a:off x="152400" y="830850"/>
            <a:ext cx="8503188" cy="41602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2"/>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297" name="Google Shape;1297;p152"/>
          <p:cNvPicPr preferRelativeResize="0"/>
          <p:nvPr/>
        </p:nvPicPr>
        <p:blipFill>
          <a:blip r:embed="rId3">
            <a:alphaModFix/>
          </a:blip>
          <a:stretch>
            <a:fillRect/>
          </a:stretch>
        </p:blipFill>
        <p:spPr>
          <a:xfrm>
            <a:off x="152400" y="830850"/>
            <a:ext cx="8606259" cy="41602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descr="Two people and two dogs on a large rock by a small lake." id="1302" name="Google Shape;1302;p153"/>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03" name="Google Shape;1303;p153"/>
          <p:cNvSpPr/>
          <p:nvPr/>
        </p:nvSpPr>
        <p:spPr>
          <a:xfrm rot="10800000">
            <a:off x="5370754" y="2057251"/>
            <a:ext cx="3773045" cy="3085999"/>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3"/>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3"/>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Wikipage</a:t>
            </a:r>
            <a:endParaRPr/>
          </a:p>
        </p:txBody>
      </p:sp>
      <p:sp>
        <p:nvSpPr>
          <p:cNvPr id="1306" name="Google Shape;1306;p153"/>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07" name="Google Shape;1307;p153"/>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308" name="Google Shape;1308;p153"/>
          <p:cNvSpPr txBox="1"/>
          <p:nvPr/>
        </p:nvSpPr>
        <p:spPr>
          <a:xfrm>
            <a:off x="5757275" y="33997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1"/>
                </a:solidFill>
                <a:latin typeface="Barlow"/>
                <a:ea typeface="Barlow"/>
                <a:cs typeface="Barlow"/>
                <a:sym typeface="Barlow"/>
                <a:hlinkClick r:id="rId4">
                  <a:extLst>
                    <a:ext uri="{A12FA001-AC4F-418D-AE19-62706E023703}">
                      <ahyp:hlinkClr val="tx"/>
                    </a:ext>
                  </a:extLst>
                </a:hlinkClick>
              </a:rPr>
              <a:t>https://github.com/htmw/2025S-SALAAR/wiki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descr="Two people and two dogs on a large rock by a small lake." id="1313" name="Google Shape;1313;p154"/>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14" name="Google Shape;1314;p154"/>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4"/>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Demo</a:t>
            </a:r>
            <a:endParaRPr/>
          </a:p>
        </p:txBody>
      </p:sp>
      <p:sp>
        <p:nvSpPr>
          <p:cNvPr id="1316" name="Google Shape;1316;p154"/>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17" name="Google Shape;1317;p154"/>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descr="Small lake surrounded by large trees with a bench." id="1322" name="Google Shape;1322;p155"/>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323" name="Google Shape;1323;p155"/>
          <p:cNvGrpSpPr/>
          <p:nvPr/>
        </p:nvGrpSpPr>
        <p:grpSpPr>
          <a:xfrm>
            <a:off x="150" y="96"/>
            <a:ext cx="9143681" cy="5143242"/>
            <a:chOff x="238116" y="848375"/>
            <a:chExt cx="7144059" cy="4018472"/>
          </a:xfrm>
        </p:grpSpPr>
        <p:sp>
          <p:nvSpPr>
            <p:cNvPr id="1324" name="Google Shape;1324;p155"/>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5"/>
            <p:cNvSpPr/>
            <p:nvPr/>
          </p:nvSpPr>
          <p:spPr>
            <a:xfrm>
              <a:off x="238116" y="3250576"/>
              <a:ext cx="2195925" cy="1616271"/>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155"/>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a:t>
            </a:r>
            <a:endParaRPr/>
          </a:p>
        </p:txBody>
      </p:sp>
      <p:sp>
        <p:nvSpPr>
          <p:cNvPr id="1327" name="Google Shape;1327;p155"/>
          <p:cNvSpPr txBox="1"/>
          <p:nvPr>
            <p:ph idx="3" type="title"/>
          </p:nvPr>
        </p:nvSpPr>
        <p:spPr>
          <a:xfrm>
            <a:off x="295275" y="3677475"/>
            <a:ext cx="24912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7"/>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27" name="Google Shape;927;p107"/>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28" name="Google Shape;928;p10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2</a:t>
            </a:r>
            <a:r>
              <a:rPr lang="en" sz="4500"/>
              <a:t>. Project Description</a:t>
            </a:r>
            <a:endParaRPr sz="4500"/>
          </a:p>
        </p:txBody>
      </p:sp>
      <p:pic>
        <p:nvPicPr>
          <p:cNvPr id="929" name="Google Shape;929;p107"/>
          <p:cNvPicPr preferRelativeResize="0"/>
          <p:nvPr/>
        </p:nvPicPr>
        <p:blipFill>
          <a:blip r:embed="rId4">
            <a:alphaModFix/>
          </a:blip>
          <a:stretch>
            <a:fillRect/>
          </a:stretch>
        </p:blipFill>
        <p:spPr>
          <a:xfrm>
            <a:off x="3608750" y="1158400"/>
            <a:ext cx="4071950" cy="3877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35" name="Google Shape;935;p10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36" name="Google Shape;936;p108"/>
          <p:cNvSpPr txBox="1"/>
          <p:nvPr>
            <p:ph type="title"/>
          </p:nvPr>
        </p:nvSpPr>
        <p:spPr>
          <a:xfrm>
            <a:off x="230900" y="4572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Improvements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9"/>
          <p:cNvSpPr txBox="1"/>
          <p:nvPr>
            <p:ph idx="1" type="subTitle"/>
          </p:nvPr>
        </p:nvSpPr>
        <p:spPr>
          <a:xfrm>
            <a:off x="228600" y="15527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Introduction Slides Reordered - Correct order, follows checklist</a:t>
            </a:r>
            <a:endParaRPr/>
          </a:p>
        </p:txBody>
      </p:sp>
      <p:sp>
        <p:nvSpPr>
          <p:cNvPr id="942" name="Google Shape;942;p109"/>
          <p:cNvSpPr txBox="1"/>
          <p:nvPr>
            <p:ph idx="2" type="subTitle"/>
          </p:nvPr>
        </p:nvSpPr>
        <p:spPr>
          <a:xfrm>
            <a:off x="228600" y="2414150"/>
            <a:ext cx="75786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Slide Titles Standardized - Added and fixed missing titles</a:t>
            </a:r>
            <a:endParaRPr/>
          </a:p>
        </p:txBody>
      </p:sp>
      <p:sp>
        <p:nvSpPr>
          <p:cNvPr id="943" name="Google Shape;943;p109"/>
          <p:cNvSpPr txBox="1"/>
          <p:nvPr>
            <p:ph idx="3" type="subTitle"/>
          </p:nvPr>
        </p:nvSpPr>
        <p:spPr>
          <a:xfrm>
            <a:off x="228600" y="3275575"/>
            <a:ext cx="80562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Content Alignment Fixed - Text matches slide topic</a:t>
            </a:r>
            <a:endParaRPr/>
          </a:p>
        </p:txBody>
      </p:sp>
      <p:sp>
        <p:nvSpPr>
          <p:cNvPr id="944" name="Google Shape;944;p109"/>
          <p:cNvSpPr txBox="1"/>
          <p:nvPr>
            <p:ph idx="4" type="subTitle"/>
          </p:nvPr>
        </p:nvSpPr>
        <p:spPr>
          <a:xfrm>
            <a:off x="228600" y="4137000"/>
            <a:ext cx="6604500" cy="783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t>Visual and Structural Cleanup - Clean format, removed clutter</a:t>
            </a:r>
            <a:endParaRPr/>
          </a:p>
          <a:p>
            <a:pPr indent="0" lvl="0" marL="0" rtl="0" algn="l">
              <a:spcBef>
                <a:spcPts val="1200"/>
              </a:spcBef>
              <a:spcAft>
                <a:spcPts val="0"/>
              </a:spcAft>
              <a:buClr>
                <a:schemeClr val="accent1"/>
              </a:buClr>
              <a:buSzPts val="1100"/>
              <a:buNone/>
            </a:pPr>
            <a:r>
              <a:t/>
            </a:r>
            <a:endParaRPr/>
          </a:p>
        </p:txBody>
      </p:sp>
      <p:sp>
        <p:nvSpPr>
          <p:cNvPr id="945" name="Google Shape;945;p109"/>
          <p:cNvSpPr txBox="1"/>
          <p:nvPr>
            <p:ph idx="4294967295" type="title"/>
          </p:nvPr>
        </p:nvSpPr>
        <p:spPr>
          <a:xfrm>
            <a:off x="182200" y="1260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descr="Road passing through a green valley." id="950" name="Google Shape;950;p11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51" name="Google Shape;951;p110"/>
          <p:cNvGrpSpPr/>
          <p:nvPr/>
        </p:nvGrpSpPr>
        <p:grpSpPr>
          <a:xfrm>
            <a:off x="161" y="96"/>
            <a:ext cx="9143670" cy="5143310"/>
            <a:chOff x="238125" y="848375"/>
            <a:chExt cx="7144050" cy="4018525"/>
          </a:xfrm>
        </p:grpSpPr>
        <p:sp>
          <p:nvSpPr>
            <p:cNvPr id="952" name="Google Shape;952;p11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11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Team Working Agreement</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55" name="Google Shape;955;p11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